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7315200" cx="9753600"/>
  <p:notesSz cx="6858000" cy="9144000"/>
  <p:embeddedFontLst>
    <p:embeddedFont>
      <p:font typeface="League Spartan"/>
      <p:regular r:id="rId18"/>
      <p:bold r:id="rId19"/>
    </p:embeddedFont>
    <p:embeddedFont>
      <p:font typeface="Roboto"/>
      <p:regular r:id="rId20"/>
      <p:bold r:id="rId21"/>
      <p:italic r:id="rId22"/>
      <p:boldItalic r:id="rId23"/>
    </p:embeddedFont>
    <p:embeddedFont>
      <p:font typeface="Lato"/>
      <p:regular r:id="rId24"/>
      <p:bold r:id="rId25"/>
      <p:italic r:id="rId26"/>
      <p:boldItalic r:id="rId27"/>
    </p:embeddedFont>
    <p:embeddedFont>
      <p:font typeface="Barlow Condensed"/>
      <p:regular r:id="rId28"/>
      <p:bold r:id="rId29"/>
      <p:italic r:id="rId30"/>
      <p:boldItalic r:id="rId31"/>
    </p:embeddedFont>
    <p:embeddedFont>
      <p:font typeface="Arvo"/>
      <p:regular r:id="rId32"/>
      <p:bold r:id="rId33"/>
      <p:italic r:id="rId34"/>
      <p:boldItalic r:id="rId35"/>
    </p:embeddedFont>
    <p:embeddedFont>
      <p:font typeface="Lato Black"/>
      <p:bold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8">
          <p15:clr>
            <a:srgbClr val="000000"/>
          </p15:clr>
        </p15:guide>
        <p15:guide id="2" pos="2880">
          <p15:clr>
            <a:srgbClr val="000000"/>
          </p15:clr>
        </p15:guide>
      </p15:sldGuideLst>
    </p:ext>
    <p:ext uri="http://customooxmlschemas.google.com/">
      <go:slidesCustomData xmlns:go="http://customooxmlschemas.google.com/" r:id="rId38" roundtripDataSignature="AMtx7mi2UbCU5qZhTOaA6wGHah9uwfNwJ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8"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Lato-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BarlowCondensed-regular.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arlowCondense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arlowCondensed-boldItalic.fntdata"/><Relationship Id="rId30" Type="http://schemas.openxmlformats.org/officeDocument/2006/relationships/font" Target="fonts/BarlowCondensed-italic.fntdata"/><Relationship Id="rId11" Type="http://schemas.openxmlformats.org/officeDocument/2006/relationships/slide" Target="slides/slide6.xml"/><Relationship Id="rId33" Type="http://schemas.openxmlformats.org/officeDocument/2006/relationships/font" Target="fonts/Arvo-bold.fntdata"/><Relationship Id="rId10" Type="http://schemas.openxmlformats.org/officeDocument/2006/relationships/slide" Target="slides/slide5.xml"/><Relationship Id="rId32" Type="http://schemas.openxmlformats.org/officeDocument/2006/relationships/font" Target="fonts/Arvo-regular.fntdata"/><Relationship Id="rId13" Type="http://schemas.openxmlformats.org/officeDocument/2006/relationships/slide" Target="slides/slide8.xml"/><Relationship Id="rId35" Type="http://schemas.openxmlformats.org/officeDocument/2006/relationships/font" Target="fonts/Arvo-boldItalic.fntdata"/><Relationship Id="rId12" Type="http://schemas.openxmlformats.org/officeDocument/2006/relationships/slide" Target="slides/slide7.xml"/><Relationship Id="rId34" Type="http://schemas.openxmlformats.org/officeDocument/2006/relationships/font" Target="fonts/Arvo-italic.fntdata"/><Relationship Id="rId15" Type="http://schemas.openxmlformats.org/officeDocument/2006/relationships/slide" Target="slides/slide10.xml"/><Relationship Id="rId37" Type="http://schemas.openxmlformats.org/officeDocument/2006/relationships/font" Target="fonts/LatoBlack-boldItalic.fntdata"/><Relationship Id="rId14" Type="http://schemas.openxmlformats.org/officeDocument/2006/relationships/slide" Target="slides/slide9.xml"/><Relationship Id="rId36" Type="http://schemas.openxmlformats.org/officeDocument/2006/relationships/font" Target="fonts/LatoBlack-bold.fntdata"/><Relationship Id="rId17" Type="http://schemas.openxmlformats.org/officeDocument/2006/relationships/slide" Target="slides/slide12.xml"/><Relationship Id="rId16" Type="http://schemas.openxmlformats.org/officeDocument/2006/relationships/slide" Target="slides/slide11.xml"/><Relationship Id="rId38" Type="http://customschemas.google.com/relationships/presentationmetadata" Target="metadata"/><Relationship Id="rId19" Type="http://schemas.openxmlformats.org/officeDocument/2006/relationships/font" Target="fonts/LeagueSpartan-bold.fntdata"/><Relationship Id="rId18" Type="http://schemas.openxmlformats.org/officeDocument/2006/relationships/font" Target="fonts/LeagueSpartan-regular.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2" name="Google Shape;82;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0" name="Google Shape;17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1" name="Google Shape;181;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1" name="Google Shape;191;p2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1" name="Google Shape;91;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9" name="Google Shape;99;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1" name="Google Shape;11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8" name="Google Shape;11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7" name="Google Shape;127;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7" name="Google Shape;137;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1" name="Google Shape;151;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1" name="Google Shape;161;p2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4" name="Google Shape;14;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2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1" name="Google Shape;71;p2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2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77" name="Google Shape;77;p2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640"/>
              </a:spcBef>
              <a:spcAft>
                <a:spcPts val="0"/>
              </a:spcAft>
              <a:buClr>
                <a:srgbClr val="888888"/>
              </a:buClr>
              <a:buSzPts val="3200"/>
              <a:buNone/>
              <a:defRPr>
                <a:solidFill>
                  <a:srgbClr val="888888"/>
                </a:solidFill>
              </a:defRPr>
            </a:lvl1pPr>
            <a:lvl2pPr lvl="1" algn="ctr">
              <a:lnSpc>
                <a:spcPct val="100000"/>
              </a:lnSpc>
              <a:spcBef>
                <a:spcPts val="560"/>
              </a:spcBef>
              <a:spcAft>
                <a:spcPts val="0"/>
              </a:spcAft>
              <a:buClr>
                <a:srgbClr val="888888"/>
              </a:buClr>
              <a:buSzPts val="2800"/>
              <a:buNone/>
              <a:defRPr>
                <a:solidFill>
                  <a:srgbClr val="888888"/>
                </a:solidFill>
              </a:defRPr>
            </a:lvl2pPr>
            <a:lvl3pPr lvl="2" algn="ctr">
              <a:lnSpc>
                <a:spcPct val="100000"/>
              </a:lnSpc>
              <a:spcBef>
                <a:spcPts val="480"/>
              </a:spcBef>
              <a:spcAft>
                <a:spcPts val="0"/>
              </a:spcAft>
              <a:buClr>
                <a:srgbClr val="888888"/>
              </a:buClr>
              <a:buSzPts val="2400"/>
              <a:buNone/>
              <a:defRPr>
                <a:solidFill>
                  <a:srgbClr val="888888"/>
                </a:solidFill>
              </a:defRPr>
            </a:lvl3pPr>
            <a:lvl4pPr lvl="3" algn="ctr">
              <a:lnSpc>
                <a:spcPct val="100000"/>
              </a:lnSpc>
              <a:spcBef>
                <a:spcPts val="400"/>
              </a:spcBef>
              <a:spcAft>
                <a:spcPts val="0"/>
              </a:spcAft>
              <a:buClr>
                <a:srgbClr val="888888"/>
              </a:buClr>
              <a:buSzPts val="2000"/>
              <a:buNone/>
              <a:defRPr>
                <a:solidFill>
                  <a:srgbClr val="888888"/>
                </a:solidFill>
              </a:defRPr>
            </a:lvl4pPr>
            <a:lvl5pPr lvl="4" algn="ctr">
              <a:lnSpc>
                <a:spcPct val="100000"/>
              </a:lnSpc>
              <a:spcBef>
                <a:spcPts val="400"/>
              </a:spcBef>
              <a:spcAft>
                <a:spcPts val="0"/>
              </a:spcAft>
              <a:buClr>
                <a:srgbClr val="888888"/>
              </a:buClr>
              <a:buSzPts val="2000"/>
              <a:buNone/>
              <a:defRPr>
                <a:solidFill>
                  <a:srgbClr val="888888"/>
                </a:solidFill>
              </a:defRPr>
            </a:lvl5pPr>
            <a:lvl6pPr lvl="5" algn="ctr">
              <a:lnSpc>
                <a:spcPct val="100000"/>
              </a:lnSpc>
              <a:spcBef>
                <a:spcPts val="400"/>
              </a:spcBef>
              <a:spcAft>
                <a:spcPts val="0"/>
              </a:spcAft>
              <a:buClr>
                <a:srgbClr val="888888"/>
              </a:buClr>
              <a:buSzPts val="2000"/>
              <a:buNone/>
              <a:defRPr>
                <a:solidFill>
                  <a:srgbClr val="888888"/>
                </a:solidFill>
              </a:defRPr>
            </a:lvl6pPr>
            <a:lvl7pPr lvl="6" algn="ctr">
              <a:lnSpc>
                <a:spcPct val="100000"/>
              </a:lnSpc>
              <a:spcBef>
                <a:spcPts val="400"/>
              </a:spcBef>
              <a:spcAft>
                <a:spcPts val="0"/>
              </a:spcAft>
              <a:buClr>
                <a:srgbClr val="888888"/>
              </a:buClr>
              <a:buSzPts val="2000"/>
              <a:buNone/>
              <a:defRPr>
                <a:solidFill>
                  <a:srgbClr val="888888"/>
                </a:solidFill>
              </a:defRPr>
            </a:lvl7pPr>
            <a:lvl8pPr lvl="7" algn="ctr">
              <a:lnSpc>
                <a:spcPct val="100000"/>
              </a:lnSpc>
              <a:spcBef>
                <a:spcPts val="400"/>
              </a:spcBef>
              <a:spcAft>
                <a:spcPts val="0"/>
              </a:spcAft>
              <a:buClr>
                <a:srgbClr val="888888"/>
              </a:buClr>
              <a:buSzPts val="2000"/>
              <a:buNone/>
              <a:defRPr>
                <a:solidFill>
                  <a:srgbClr val="888888"/>
                </a:solidFill>
              </a:defRPr>
            </a:lvl8pPr>
            <a:lvl9pPr lvl="8" algn="ctr">
              <a:lnSpc>
                <a:spcPct val="100000"/>
              </a:lnSpc>
              <a:spcBef>
                <a:spcPts val="400"/>
              </a:spcBef>
              <a:spcAft>
                <a:spcPts val="0"/>
              </a:spcAft>
              <a:buClr>
                <a:srgbClr val="888888"/>
              </a:buClr>
              <a:buSzPts val="2000"/>
              <a:buNone/>
              <a:defRPr>
                <a:solidFill>
                  <a:srgbClr val="888888"/>
                </a:solidFill>
              </a:defRPr>
            </a:lvl9pPr>
          </a:lstStyle>
          <a:p/>
        </p:txBody>
      </p:sp>
      <p:sp>
        <p:nvSpPr>
          <p:cNvPr id="18" name="Google Shape;18;p1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360"/>
              </a:spcBef>
              <a:spcAft>
                <a:spcPts val="0"/>
              </a:spcAft>
              <a:buClr>
                <a:schemeClr val="dk1"/>
              </a:buClr>
              <a:buSzPts val="1800"/>
              <a:buChar char="•"/>
              <a:defRPr/>
            </a:lvl1pPr>
            <a:lvl2pPr indent="-342900" lvl="1" marL="914400" algn="l">
              <a:lnSpc>
                <a:spcPct val="100000"/>
              </a:lnSpc>
              <a:spcBef>
                <a:spcPts val="360"/>
              </a:spcBef>
              <a:spcAft>
                <a:spcPts val="0"/>
              </a:spcAft>
              <a:buClr>
                <a:schemeClr val="dk1"/>
              </a:buClr>
              <a:buSzPts val="1800"/>
              <a:buChar char="–"/>
              <a:defRPr/>
            </a:lvl2pPr>
            <a:lvl3pPr indent="-342900" lvl="2" marL="1371600" algn="l">
              <a:lnSpc>
                <a:spcPct val="100000"/>
              </a:lnSpc>
              <a:spcBef>
                <a:spcPts val="360"/>
              </a:spcBef>
              <a:spcAft>
                <a:spcPts val="0"/>
              </a:spcAft>
              <a:buClr>
                <a:schemeClr val="dk1"/>
              </a:buClr>
              <a:buSzPts val="1800"/>
              <a:buChar char="•"/>
              <a:defRPr/>
            </a:lvl3pPr>
            <a:lvl4pPr indent="-342900" lvl="3" marL="1828800" algn="l">
              <a:lnSpc>
                <a:spcPct val="100000"/>
              </a:lnSpc>
              <a:spcBef>
                <a:spcPts val="360"/>
              </a:spcBef>
              <a:spcAft>
                <a:spcPts val="0"/>
              </a:spcAft>
              <a:buClr>
                <a:schemeClr val="dk1"/>
              </a:buClr>
              <a:buSzPts val="1800"/>
              <a:buChar char="–"/>
              <a:defRPr/>
            </a:lvl4pPr>
            <a:lvl5pPr indent="-342900" lvl="4" marL="2286000" algn="l">
              <a:lnSpc>
                <a:spcPct val="100000"/>
              </a:lnSpc>
              <a:spcBef>
                <a:spcPts val="360"/>
              </a:spcBef>
              <a:spcAft>
                <a:spcPts val="0"/>
              </a:spcAft>
              <a:buClr>
                <a:schemeClr val="dk1"/>
              </a:buClr>
              <a:buSzPts val="1800"/>
              <a:buChar char="»"/>
              <a:defRPr/>
            </a:lvl5pPr>
            <a:lvl6pPr indent="-342900" lvl="5" marL="2743200" algn="l">
              <a:lnSpc>
                <a:spcPct val="100000"/>
              </a:lnSpc>
              <a:spcBef>
                <a:spcPts val="360"/>
              </a:spcBef>
              <a:spcAft>
                <a:spcPts val="0"/>
              </a:spcAft>
              <a:buClr>
                <a:schemeClr val="dk1"/>
              </a:buClr>
              <a:buSzPts val="1800"/>
              <a:buChar char="•"/>
              <a:defRPr/>
            </a:lvl6pPr>
            <a:lvl7pPr indent="-342900" lvl="6" marL="3200400" algn="l">
              <a:lnSpc>
                <a:spcPct val="100000"/>
              </a:lnSpc>
              <a:spcBef>
                <a:spcPts val="360"/>
              </a:spcBef>
              <a:spcAft>
                <a:spcPts val="0"/>
              </a:spcAft>
              <a:buClr>
                <a:schemeClr val="dk1"/>
              </a:buClr>
              <a:buSzPts val="1800"/>
              <a:buChar char="•"/>
              <a:defRPr/>
            </a:lvl7pPr>
            <a:lvl8pPr indent="-342900" lvl="7" marL="3657600" algn="l">
              <a:lnSpc>
                <a:spcPct val="100000"/>
              </a:lnSpc>
              <a:spcBef>
                <a:spcPts val="360"/>
              </a:spcBef>
              <a:spcAft>
                <a:spcPts val="0"/>
              </a:spcAft>
              <a:buClr>
                <a:schemeClr val="dk1"/>
              </a:buClr>
              <a:buSzPts val="1800"/>
              <a:buChar char="•"/>
              <a:defRPr/>
            </a:lvl8pPr>
            <a:lvl9pPr indent="-342900" lvl="8" marL="4114800" algn="l">
              <a:lnSpc>
                <a:spcPct val="100000"/>
              </a:lnSpc>
              <a:spcBef>
                <a:spcPts val="360"/>
              </a:spcBef>
              <a:spcAft>
                <a:spcPts val="0"/>
              </a:spcAft>
              <a:buClr>
                <a:schemeClr val="dk1"/>
              </a:buClr>
              <a:buSzPts val="1800"/>
              <a:buChar char="•"/>
              <a:defRPr/>
            </a:lvl9pPr>
          </a:lstStyle>
          <a:p/>
        </p:txBody>
      </p:sp>
      <p:sp>
        <p:nvSpPr>
          <p:cNvPr id="24" name="Google Shape;24;p1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lnSpc>
                <a:spcPct val="100000"/>
              </a:lnSpc>
              <a:spcBef>
                <a:spcPts val="0"/>
              </a:spcBef>
              <a:spcAft>
                <a:spcPts val="0"/>
              </a:spcAft>
              <a:buClr>
                <a:schemeClr val="dk1"/>
              </a:buClr>
              <a:buSzPts val="4000"/>
              <a:buFont typeface="Calibri"/>
              <a:buNone/>
              <a:defRPr b="1" sz="4000" cap="none"/>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1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00"/>
              </a:spcBef>
              <a:spcAft>
                <a:spcPts val="0"/>
              </a:spcAft>
              <a:buClr>
                <a:srgbClr val="888888"/>
              </a:buClr>
              <a:buSzPts val="2000"/>
              <a:buNone/>
              <a:defRPr sz="2000">
                <a:solidFill>
                  <a:srgbClr val="888888"/>
                </a:solidFill>
              </a:defRPr>
            </a:lvl1pPr>
            <a:lvl2pPr indent="-228600" lvl="1" marL="914400" algn="l">
              <a:lnSpc>
                <a:spcPct val="100000"/>
              </a:lnSpc>
              <a:spcBef>
                <a:spcPts val="360"/>
              </a:spcBef>
              <a:spcAft>
                <a:spcPts val="0"/>
              </a:spcAft>
              <a:buClr>
                <a:srgbClr val="888888"/>
              </a:buClr>
              <a:buSzPts val="1800"/>
              <a:buNone/>
              <a:defRPr sz="1800">
                <a:solidFill>
                  <a:srgbClr val="888888"/>
                </a:solidFill>
              </a:defRPr>
            </a:lvl2pPr>
            <a:lvl3pPr indent="-228600" lvl="2" marL="1371600" algn="l">
              <a:lnSpc>
                <a:spcPct val="100000"/>
              </a:lnSpc>
              <a:spcBef>
                <a:spcPts val="320"/>
              </a:spcBef>
              <a:spcAft>
                <a:spcPts val="0"/>
              </a:spcAft>
              <a:buClr>
                <a:srgbClr val="888888"/>
              </a:buClr>
              <a:buSzPts val="1600"/>
              <a:buNone/>
              <a:defRPr sz="1600">
                <a:solidFill>
                  <a:srgbClr val="888888"/>
                </a:solidFill>
              </a:defRPr>
            </a:lvl3pPr>
            <a:lvl4pPr indent="-228600" lvl="3" marL="1828800" algn="l">
              <a:lnSpc>
                <a:spcPct val="100000"/>
              </a:lnSpc>
              <a:spcBef>
                <a:spcPts val="280"/>
              </a:spcBef>
              <a:spcAft>
                <a:spcPts val="0"/>
              </a:spcAft>
              <a:buClr>
                <a:srgbClr val="888888"/>
              </a:buClr>
              <a:buSzPts val="1400"/>
              <a:buNone/>
              <a:defRPr sz="1400">
                <a:solidFill>
                  <a:srgbClr val="888888"/>
                </a:solidFill>
              </a:defRPr>
            </a:lvl4pPr>
            <a:lvl5pPr indent="-228600" lvl="4" marL="2286000" algn="l">
              <a:lnSpc>
                <a:spcPct val="100000"/>
              </a:lnSpc>
              <a:spcBef>
                <a:spcPts val="280"/>
              </a:spcBef>
              <a:spcAft>
                <a:spcPts val="0"/>
              </a:spcAft>
              <a:buClr>
                <a:srgbClr val="888888"/>
              </a:buClr>
              <a:buSzPts val="1400"/>
              <a:buNone/>
              <a:defRPr sz="1400">
                <a:solidFill>
                  <a:srgbClr val="888888"/>
                </a:solidFill>
              </a:defRPr>
            </a:lvl5pPr>
            <a:lvl6pPr indent="-228600" lvl="5" marL="2743200" algn="l">
              <a:lnSpc>
                <a:spcPct val="100000"/>
              </a:lnSpc>
              <a:spcBef>
                <a:spcPts val="280"/>
              </a:spcBef>
              <a:spcAft>
                <a:spcPts val="0"/>
              </a:spcAft>
              <a:buClr>
                <a:srgbClr val="888888"/>
              </a:buClr>
              <a:buSzPts val="1400"/>
              <a:buNone/>
              <a:defRPr sz="1400">
                <a:solidFill>
                  <a:srgbClr val="888888"/>
                </a:solidFill>
              </a:defRPr>
            </a:lvl6pPr>
            <a:lvl7pPr indent="-228600" lvl="6" marL="3200400" algn="l">
              <a:lnSpc>
                <a:spcPct val="100000"/>
              </a:lnSpc>
              <a:spcBef>
                <a:spcPts val="280"/>
              </a:spcBef>
              <a:spcAft>
                <a:spcPts val="0"/>
              </a:spcAft>
              <a:buClr>
                <a:srgbClr val="888888"/>
              </a:buClr>
              <a:buSzPts val="1400"/>
              <a:buNone/>
              <a:defRPr sz="1400">
                <a:solidFill>
                  <a:srgbClr val="888888"/>
                </a:solidFill>
              </a:defRPr>
            </a:lvl7pPr>
            <a:lvl8pPr indent="-228600" lvl="7" marL="3657600" algn="l">
              <a:lnSpc>
                <a:spcPct val="100000"/>
              </a:lnSpc>
              <a:spcBef>
                <a:spcPts val="280"/>
              </a:spcBef>
              <a:spcAft>
                <a:spcPts val="0"/>
              </a:spcAft>
              <a:buClr>
                <a:srgbClr val="888888"/>
              </a:buClr>
              <a:buSzPts val="1400"/>
              <a:buNone/>
              <a:defRPr sz="1400">
                <a:solidFill>
                  <a:srgbClr val="888888"/>
                </a:solidFill>
              </a:defRPr>
            </a:lvl8pPr>
            <a:lvl9pPr indent="-228600" lvl="8" marL="4114800" algn="l">
              <a:lnSpc>
                <a:spcPct val="100000"/>
              </a:lnSpc>
              <a:spcBef>
                <a:spcPts val="280"/>
              </a:spcBef>
              <a:spcAft>
                <a:spcPts val="0"/>
              </a:spcAft>
              <a:buClr>
                <a:srgbClr val="888888"/>
              </a:buClr>
              <a:buSzPts val="1400"/>
              <a:buNone/>
              <a:defRPr sz="1400">
                <a:solidFill>
                  <a:srgbClr val="888888"/>
                </a:solidFill>
              </a:defRPr>
            </a:lvl9pPr>
          </a:lstStyle>
          <a:p/>
        </p:txBody>
      </p:sp>
      <p:sp>
        <p:nvSpPr>
          <p:cNvPr id="30" name="Google Shape;30;p1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6" name="Google Shape;36;p1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lnSpc>
                <a:spcPct val="100000"/>
              </a:lnSpc>
              <a:spcBef>
                <a:spcPts val="560"/>
              </a:spcBef>
              <a:spcAft>
                <a:spcPts val="0"/>
              </a:spcAft>
              <a:buClr>
                <a:schemeClr val="dk1"/>
              </a:buClr>
              <a:buSzPts val="2800"/>
              <a:buChar char="•"/>
              <a:defRPr sz="2800"/>
            </a:lvl1pPr>
            <a:lvl2pPr indent="-381000" lvl="1" marL="914400" algn="l">
              <a:lnSpc>
                <a:spcPct val="100000"/>
              </a:lnSpc>
              <a:spcBef>
                <a:spcPts val="480"/>
              </a:spcBef>
              <a:spcAft>
                <a:spcPts val="0"/>
              </a:spcAft>
              <a:buClr>
                <a:schemeClr val="dk1"/>
              </a:buClr>
              <a:buSzPts val="2400"/>
              <a:buChar char="–"/>
              <a:defRPr sz="2400"/>
            </a:lvl2pPr>
            <a:lvl3pPr indent="-355600" lvl="2" marL="1371600" algn="l">
              <a:lnSpc>
                <a:spcPct val="100000"/>
              </a:lnSpc>
              <a:spcBef>
                <a:spcPts val="400"/>
              </a:spcBef>
              <a:spcAft>
                <a:spcPts val="0"/>
              </a:spcAft>
              <a:buClr>
                <a:schemeClr val="dk1"/>
              </a:buClr>
              <a:buSzPts val="2000"/>
              <a:buChar char="•"/>
              <a:defRPr sz="2000"/>
            </a:lvl3pPr>
            <a:lvl4pPr indent="-342900" lvl="3" marL="1828800" algn="l">
              <a:lnSpc>
                <a:spcPct val="100000"/>
              </a:lnSpc>
              <a:spcBef>
                <a:spcPts val="360"/>
              </a:spcBef>
              <a:spcAft>
                <a:spcPts val="0"/>
              </a:spcAft>
              <a:buClr>
                <a:schemeClr val="dk1"/>
              </a:buClr>
              <a:buSzPts val="1800"/>
              <a:buChar char="–"/>
              <a:defRPr sz="1800"/>
            </a:lvl4pPr>
            <a:lvl5pPr indent="-342900" lvl="4" marL="2286000" algn="l">
              <a:lnSpc>
                <a:spcPct val="100000"/>
              </a:lnSpc>
              <a:spcBef>
                <a:spcPts val="360"/>
              </a:spcBef>
              <a:spcAft>
                <a:spcPts val="0"/>
              </a:spcAft>
              <a:buClr>
                <a:schemeClr val="dk1"/>
              </a:buClr>
              <a:buSzPts val="1800"/>
              <a:buChar char="»"/>
              <a:defRPr sz="1800"/>
            </a:lvl5pPr>
            <a:lvl6pPr indent="-342900" lvl="5" marL="2743200" algn="l">
              <a:lnSpc>
                <a:spcPct val="100000"/>
              </a:lnSpc>
              <a:spcBef>
                <a:spcPts val="360"/>
              </a:spcBef>
              <a:spcAft>
                <a:spcPts val="0"/>
              </a:spcAft>
              <a:buClr>
                <a:schemeClr val="dk1"/>
              </a:buClr>
              <a:buSzPts val="1800"/>
              <a:buChar char="•"/>
              <a:defRPr sz="1800"/>
            </a:lvl6pPr>
            <a:lvl7pPr indent="-342900" lvl="6" marL="3200400" algn="l">
              <a:lnSpc>
                <a:spcPct val="100000"/>
              </a:lnSpc>
              <a:spcBef>
                <a:spcPts val="360"/>
              </a:spcBef>
              <a:spcAft>
                <a:spcPts val="0"/>
              </a:spcAft>
              <a:buClr>
                <a:schemeClr val="dk1"/>
              </a:buClr>
              <a:buSzPts val="1800"/>
              <a:buChar char="•"/>
              <a:defRPr sz="1800"/>
            </a:lvl7pPr>
            <a:lvl8pPr indent="-342900" lvl="7" marL="3657600" algn="l">
              <a:lnSpc>
                <a:spcPct val="100000"/>
              </a:lnSpc>
              <a:spcBef>
                <a:spcPts val="360"/>
              </a:spcBef>
              <a:spcAft>
                <a:spcPts val="0"/>
              </a:spcAft>
              <a:buClr>
                <a:schemeClr val="dk1"/>
              </a:buClr>
              <a:buSzPts val="1800"/>
              <a:buChar char="•"/>
              <a:defRPr sz="1800"/>
            </a:lvl8pPr>
            <a:lvl9pPr indent="-342900" lvl="8" marL="4114800" algn="l">
              <a:lnSpc>
                <a:spcPct val="100000"/>
              </a:lnSpc>
              <a:spcBef>
                <a:spcPts val="360"/>
              </a:spcBef>
              <a:spcAft>
                <a:spcPts val="0"/>
              </a:spcAft>
              <a:buClr>
                <a:schemeClr val="dk1"/>
              </a:buClr>
              <a:buSzPts val="1800"/>
              <a:buChar char="•"/>
              <a:defRPr sz="1800"/>
            </a:lvl9pPr>
          </a:lstStyle>
          <a:p/>
        </p:txBody>
      </p:sp>
      <p:sp>
        <p:nvSpPr>
          <p:cNvPr id="37" name="Google Shape;37;p1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44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3" name="Google Shape;43;p1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4" name="Google Shape;44;p1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lnSpc>
                <a:spcPct val="100000"/>
              </a:lnSpc>
              <a:spcBef>
                <a:spcPts val="480"/>
              </a:spcBef>
              <a:spcAft>
                <a:spcPts val="0"/>
              </a:spcAft>
              <a:buClr>
                <a:schemeClr val="dk1"/>
              </a:buClr>
              <a:buSzPts val="2400"/>
              <a:buNone/>
              <a:defRPr b="1" sz="2400"/>
            </a:lvl1pPr>
            <a:lvl2pPr indent="-228600" lvl="1" marL="914400" algn="l">
              <a:lnSpc>
                <a:spcPct val="100000"/>
              </a:lnSpc>
              <a:spcBef>
                <a:spcPts val="400"/>
              </a:spcBef>
              <a:spcAft>
                <a:spcPts val="0"/>
              </a:spcAft>
              <a:buClr>
                <a:schemeClr val="dk1"/>
              </a:buClr>
              <a:buSzPts val="2000"/>
              <a:buNone/>
              <a:defRPr b="1" sz="2000"/>
            </a:lvl2pPr>
            <a:lvl3pPr indent="-228600" lvl="2" marL="1371600" algn="l">
              <a:lnSpc>
                <a:spcPct val="100000"/>
              </a:lnSpc>
              <a:spcBef>
                <a:spcPts val="360"/>
              </a:spcBef>
              <a:spcAft>
                <a:spcPts val="0"/>
              </a:spcAft>
              <a:buClr>
                <a:schemeClr val="dk1"/>
              </a:buClr>
              <a:buSzPts val="1800"/>
              <a:buNone/>
              <a:defRPr b="1" sz="1800"/>
            </a:lvl3pPr>
            <a:lvl4pPr indent="-228600" lvl="3" marL="1828800" algn="l">
              <a:lnSpc>
                <a:spcPct val="100000"/>
              </a:lnSpc>
              <a:spcBef>
                <a:spcPts val="320"/>
              </a:spcBef>
              <a:spcAft>
                <a:spcPts val="0"/>
              </a:spcAft>
              <a:buClr>
                <a:schemeClr val="dk1"/>
              </a:buClr>
              <a:buSzPts val="1600"/>
              <a:buNone/>
              <a:defRPr b="1" sz="1600"/>
            </a:lvl4pPr>
            <a:lvl5pPr indent="-228600" lvl="4" marL="2286000" algn="l">
              <a:lnSpc>
                <a:spcPct val="100000"/>
              </a:lnSpc>
              <a:spcBef>
                <a:spcPts val="320"/>
              </a:spcBef>
              <a:spcAft>
                <a:spcPts val="0"/>
              </a:spcAft>
              <a:buClr>
                <a:schemeClr val="dk1"/>
              </a:buClr>
              <a:buSzPts val="1600"/>
              <a:buNone/>
              <a:defRPr b="1" sz="1600"/>
            </a:lvl5pPr>
            <a:lvl6pPr indent="-228600" lvl="5" marL="2743200" algn="l">
              <a:lnSpc>
                <a:spcPct val="100000"/>
              </a:lnSpc>
              <a:spcBef>
                <a:spcPts val="320"/>
              </a:spcBef>
              <a:spcAft>
                <a:spcPts val="0"/>
              </a:spcAft>
              <a:buClr>
                <a:schemeClr val="dk1"/>
              </a:buClr>
              <a:buSzPts val="1600"/>
              <a:buNone/>
              <a:defRPr b="1" sz="1600"/>
            </a:lvl6pPr>
            <a:lvl7pPr indent="-228600" lvl="6" marL="3200400" algn="l">
              <a:lnSpc>
                <a:spcPct val="100000"/>
              </a:lnSpc>
              <a:spcBef>
                <a:spcPts val="320"/>
              </a:spcBef>
              <a:spcAft>
                <a:spcPts val="0"/>
              </a:spcAft>
              <a:buClr>
                <a:schemeClr val="dk1"/>
              </a:buClr>
              <a:buSzPts val="1600"/>
              <a:buNone/>
              <a:defRPr b="1" sz="1600"/>
            </a:lvl7pPr>
            <a:lvl8pPr indent="-228600" lvl="7" marL="3657600" algn="l">
              <a:lnSpc>
                <a:spcPct val="100000"/>
              </a:lnSpc>
              <a:spcBef>
                <a:spcPts val="320"/>
              </a:spcBef>
              <a:spcAft>
                <a:spcPts val="0"/>
              </a:spcAft>
              <a:buClr>
                <a:schemeClr val="dk1"/>
              </a:buClr>
              <a:buSzPts val="1600"/>
              <a:buNone/>
              <a:defRPr b="1" sz="1600"/>
            </a:lvl8pPr>
            <a:lvl9pPr indent="-228600" lvl="8" marL="4114800" algn="l">
              <a:lnSpc>
                <a:spcPct val="100000"/>
              </a:lnSpc>
              <a:spcBef>
                <a:spcPts val="320"/>
              </a:spcBef>
              <a:spcAft>
                <a:spcPts val="0"/>
              </a:spcAft>
              <a:buClr>
                <a:schemeClr val="dk1"/>
              </a:buClr>
              <a:buSzPts val="1600"/>
              <a:buNone/>
              <a:defRPr b="1" sz="1600"/>
            </a:lvl9pPr>
          </a:lstStyle>
          <a:p/>
        </p:txBody>
      </p:sp>
      <p:sp>
        <p:nvSpPr>
          <p:cNvPr id="45" name="Google Shape;45;p1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lnSpc>
                <a:spcPct val="100000"/>
              </a:lnSpc>
              <a:spcBef>
                <a:spcPts val="480"/>
              </a:spcBef>
              <a:spcAft>
                <a:spcPts val="0"/>
              </a:spcAft>
              <a:buClr>
                <a:schemeClr val="dk1"/>
              </a:buClr>
              <a:buSzPts val="2400"/>
              <a:buChar char="•"/>
              <a:defRPr sz="2400"/>
            </a:lvl1pPr>
            <a:lvl2pPr indent="-355600" lvl="1" marL="914400" algn="l">
              <a:lnSpc>
                <a:spcPct val="100000"/>
              </a:lnSpc>
              <a:spcBef>
                <a:spcPts val="400"/>
              </a:spcBef>
              <a:spcAft>
                <a:spcPts val="0"/>
              </a:spcAft>
              <a:buClr>
                <a:schemeClr val="dk1"/>
              </a:buClr>
              <a:buSzPts val="2000"/>
              <a:buChar char="–"/>
              <a:defRPr sz="2000"/>
            </a:lvl2pPr>
            <a:lvl3pPr indent="-342900" lvl="2" marL="1371600" algn="l">
              <a:lnSpc>
                <a:spcPct val="100000"/>
              </a:lnSpc>
              <a:spcBef>
                <a:spcPts val="360"/>
              </a:spcBef>
              <a:spcAft>
                <a:spcPts val="0"/>
              </a:spcAft>
              <a:buClr>
                <a:schemeClr val="dk1"/>
              </a:buClr>
              <a:buSzPts val="1800"/>
              <a:buChar char="•"/>
              <a:defRPr sz="1800"/>
            </a:lvl3pPr>
            <a:lvl4pPr indent="-330200" lvl="3" marL="1828800" algn="l">
              <a:lnSpc>
                <a:spcPct val="100000"/>
              </a:lnSpc>
              <a:spcBef>
                <a:spcPts val="320"/>
              </a:spcBef>
              <a:spcAft>
                <a:spcPts val="0"/>
              </a:spcAft>
              <a:buClr>
                <a:schemeClr val="dk1"/>
              </a:buClr>
              <a:buSzPts val="1600"/>
              <a:buChar char="–"/>
              <a:defRPr sz="1600"/>
            </a:lvl4pPr>
            <a:lvl5pPr indent="-330200" lvl="4" marL="2286000" algn="l">
              <a:lnSpc>
                <a:spcPct val="100000"/>
              </a:lnSpc>
              <a:spcBef>
                <a:spcPts val="320"/>
              </a:spcBef>
              <a:spcAft>
                <a:spcPts val="0"/>
              </a:spcAft>
              <a:buClr>
                <a:schemeClr val="dk1"/>
              </a:buClr>
              <a:buSzPts val="1600"/>
              <a:buChar char="»"/>
              <a:defRPr sz="1600"/>
            </a:lvl5pPr>
            <a:lvl6pPr indent="-330200" lvl="5" marL="2743200" algn="l">
              <a:lnSpc>
                <a:spcPct val="100000"/>
              </a:lnSpc>
              <a:spcBef>
                <a:spcPts val="320"/>
              </a:spcBef>
              <a:spcAft>
                <a:spcPts val="0"/>
              </a:spcAft>
              <a:buClr>
                <a:schemeClr val="dk1"/>
              </a:buClr>
              <a:buSzPts val="1600"/>
              <a:buChar char="•"/>
              <a:defRPr sz="1600"/>
            </a:lvl6pPr>
            <a:lvl7pPr indent="-330200" lvl="6" marL="3200400" algn="l">
              <a:lnSpc>
                <a:spcPct val="100000"/>
              </a:lnSpc>
              <a:spcBef>
                <a:spcPts val="320"/>
              </a:spcBef>
              <a:spcAft>
                <a:spcPts val="0"/>
              </a:spcAft>
              <a:buClr>
                <a:schemeClr val="dk1"/>
              </a:buClr>
              <a:buSzPts val="1600"/>
              <a:buChar char="•"/>
              <a:defRPr sz="1600"/>
            </a:lvl7pPr>
            <a:lvl8pPr indent="-330200" lvl="7" marL="3657600" algn="l">
              <a:lnSpc>
                <a:spcPct val="100000"/>
              </a:lnSpc>
              <a:spcBef>
                <a:spcPts val="320"/>
              </a:spcBef>
              <a:spcAft>
                <a:spcPts val="0"/>
              </a:spcAft>
              <a:buClr>
                <a:schemeClr val="dk1"/>
              </a:buClr>
              <a:buSzPts val="1600"/>
              <a:buChar char="•"/>
              <a:defRPr sz="1600"/>
            </a:lvl8pPr>
            <a:lvl9pPr indent="-330200" lvl="8" marL="4114800" algn="l">
              <a:lnSpc>
                <a:spcPct val="100000"/>
              </a:lnSpc>
              <a:spcBef>
                <a:spcPts val="320"/>
              </a:spcBef>
              <a:spcAft>
                <a:spcPts val="0"/>
              </a:spcAft>
              <a:buClr>
                <a:schemeClr val="dk1"/>
              </a:buClr>
              <a:buSzPts val="1600"/>
              <a:buChar char="•"/>
              <a:defRPr sz="1600"/>
            </a:lvl9pPr>
          </a:lstStyle>
          <a:p/>
        </p:txBody>
      </p:sp>
      <p:sp>
        <p:nvSpPr>
          <p:cNvPr id="46" name="Google Shape;46;p1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1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1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lnSpc>
                <a:spcPct val="100000"/>
              </a:lnSpc>
              <a:spcBef>
                <a:spcPts val="640"/>
              </a:spcBef>
              <a:spcAft>
                <a:spcPts val="0"/>
              </a:spcAft>
              <a:buClr>
                <a:schemeClr val="dk1"/>
              </a:buClr>
              <a:buSzPts val="3200"/>
              <a:buChar char="•"/>
              <a:defRPr sz="3200"/>
            </a:lvl1pPr>
            <a:lvl2pPr indent="-406400" lvl="1" marL="914400" algn="l">
              <a:lnSpc>
                <a:spcPct val="100000"/>
              </a:lnSpc>
              <a:spcBef>
                <a:spcPts val="560"/>
              </a:spcBef>
              <a:spcAft>
                <a:spcPts val="0"/>
              </a:spcAft>
              <a:buClr>
                <a:schemeClr val="dk1"/>
              </a:buClr>
              <a:buSzPts val="2800"/>
              <a:buChar char="–"/>
              <a:defRPr sz="2800"/>
            </a:lvl2pPr>
            <a:lvl3pPr indent="-381000" lvl="2" marL="1371600" algn="l">
              <a:lnSpc>
                <a:spcPct val="100000"/>
              </a:lnSpc>
              <a:spcBef>
                <a:spcPts val="480"/>
              </a:spcBef>
              <a:spcAft>
                <a:spcPts val="0"/>
              </a:spcAft>
              <a:buClr>
                <a:schemeClr val="dk1"/>
              </a:buClr>
              <a:buSzPts val="2400"/>
              <a:buChar char="•"/>
              <a:defRPr sz="2400"/>
            </a:lvl3pPr>
            <a:lvl4pPr indent="-355600" lvl="3" marL="1828800" algn="l">
              <a:lnSpc>
                <a:spcPct val="100000"/>
              </a:lnSpc>
              <a:spcBef>
                <a:spcPts val="400"/>
              </a:spcBef>
              <a:spcAft>
                <a:spcPts val="0"/>
              </a:spcAft>
              <a:buClr>
                <a:schemeClr val="dk1"/>
              </a:buClr>
              <a:buSzPts val="2000"/>
              <a:buChar char="–"/>
              <a:defRPr sz="2000"/>
            </a:lvl4pPr>
            <a:lvl5pPr indent="-355600" lvl="4" marL="2286000" algn="l">
              <a:lnSpc>
                <a:spcPct val="100000"/>
              </a:lnSpc>
              <a:spcBef>
                <a:spcPts val="400"/>
              </a:spcBef>
              <a:spcAft>
                <a:spcPts val="0"/>
              </a:spcAft>
              <a:buClr>
                <a:schemeClr val="dk1"/>
              </a:buClr>
              <a:buSzPts val="2000"/>
              <a:buChar char="»"/>
              <a:defRPr sz="2000"/>
            </a:lvl5pPr>
            <a:lvl6pPr indent="-355600" lvl="5" marL="2743200" algn="l">
              <a:lnSpc>
                <a:spcPct val="100000"/>
              </a:lnSpc>
              <a:spcBef>
                <a:spcPts val="400"/>
              </a:spcBef>
              <a:spcAft>
                <a:spcPts val="0"/>
              </a:spcAft>
              <a:buClr>
                <a:schemeClr val="dk1"/>
              </a:buClr>
              <a:buSzPts val="2000"/>
              <a:buChar char="•"/>
              <a:defRPr sz="2000"/>
            </a:lvl6pPr>
            <a:lvl7pPr indent="-355600" lvl="6" marL="3200400" algn="l">
              <a:lnSpc>
                <a:spcPct val="100000"/>
              </a:lnSpc>
              <a:spcBef>
                <a:spcPts val="400"/>
              </a:spcBef>
              <a:spcAft>
                <a:spcPts val="0"/>
              </a:spcAft>
              <a:buClr>
                <a:schemeClr val="dk1"/>
              </a:buClr>
              <a:buSzPts val="2000"/>
              <a:buChar char="•"/>
              <a:defRPr sz="2000"/>
            </a:lvl7pPr>
            <a:lvl8pPr indent="-355600" lvl="7" marL="3657600" algn="l">
              <a:lnSpc>
                <a:spcPct val="100000"/>
              </a:lnSpc>
              <a:spcBef>
                <a:spcPts val="400"/>
              </a:spcBef>
              <a:spcAft>
                <a:spcPts val="0"/>
              </a:spcAft>
              <a:buClr>
                <a:schemeClr val="dk1"/>
              </a:buClr>
              <a:buSzPts val="2000"/>
              <a:buChar char="•"/>
              <a:defRPr sz="2000"/>
            </a:lvl8pPr>
            <a:lvl9pPr indent="-355600" lvl="8" marL="4114800" algn="l">
              <a:lnSpc>
                <a:spcPct val="100000"/>
              </a:lnSpc>
              <a:spcBef>
                <a:spcPts val="400"/>
              </a:spcBef>
              <a:spcAft>
                <a:spcPts val="0"/>
              </a:spcAft>
              <a:buClr>
                <a:schemeClr val="dk1"/>
              </a:buClr>
              <a:buSzPts val="2000"/>
              <a:buChar char="•"/>
              <a:defRPr sz="2000"/>
            </a:lvl9pPr>
          </a:lstStyle>
          <a:p/>
        </p:txBody>
      </p:sp>
      <p:sp>
        <p:nvSpPr>
          <p:cNvPr id="57" name="Google Shape;57;p1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58" name="Google Shape;58;p1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2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lnSpc>
                <a:spcPct val="100000"/>
              </a:lnSpc>
              <a:spcBef>
                <a:spcPts val="0"/>
              </a:spcBef>
              <a:spcAft>
                <a:spcPts val="0"/>
              </a:spcAft>
              <a:buClr>
                <a:schemeClr val="dk1"/>
              </a:buClr>
              <a:buSzPts val="2000"/>
              <a:buFont typeface="Calibri"/>
              <a:buNone/>
              <a:defRPr b="1" sz="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0"/>
          <p:cNvSpPr/>
          <p:nvPr>
            <p:ph idx="2" type="pic"/>
          </p:nvPr>
        </p:nvSpPr>
        <p:spPr>
          <a:xfrm>
            <a:off x="1792288" y="612775"/>
            <a:ext cx="5486400" cy="4114800"/>
          </a:xfrm>
          <a:prstGeom prst="rect">
            <a:avLst/>
          </a:prstGeom>
          <a:noFill/>
          <a:ln>
            <a:noFill/>
          </a:ln>
        </p:spPr>
      </p:sp>
      <p:sp>
        <p:nvSpPr>
          <p:cNvPr id="64" name="Google Shape;64;p2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280"/>
              </a:spcBef>
              <a:spcAft>
                <a:spcPts val="0"/>
              </a:spcAft>
              <a:buClr>
                <a:schemeClr val="dk1"/>
              </a:buClr>
              <a:buSzPts val="1400"/>
              <a:buNone/>
              <a:defRPr sz="1400"/>
            </a:lvl1pPr>
            <a:lvl2pPr indent="-228600" lvl="1" marL="914400" algn="l">
              <a:lnSpc>
                <a:spcPct val="100000"/>
              </a:lnSpc>
              <a:spcBef>
                <a:spcPts val="240"/>
              </a:spcBef>
              <a:spcAft>
                <a:spcPts val="0"/>
              </a:spcAft>
              <a:buClr>
                <a:schemeClr val="dk1"/>
              </a:buClr>
              <a:buSzPts val="1200"/>
              <a:buNone/>
              <a:defRPr sz="1200"/>
            </a:lvl2pPr>
            <a:lvl3pPr indent="-228600" lvl="2" marL="1371600" algn="l">
              <a:lnSpc>
                <a:spcPct val="100000"/>
              </a:lnSpc>
              <a:spcBef>
                <a:spcPts val="200"/>
              </a:spcBef>
              <a:spcAft>
                <a:spcPts val="0"/>
              </a:spcAft>
              <a:buClr>
                <a:schemeClr val="dk1"/>
              </a:buClr>
              <a:buSzPts val="1000"/>
              <a:buNone/>
              <a:defRPr sz="1000"/>
            </a:lvl3pPr>
            <a:lvl4pPr indent="-228600" lvl="3" marL="1828800" algn="l">
              <a:lnSpc>
                <a:spcPct val="100000"/>
              </a:lnSpc>
              <a:spcBef>
                <a:spcPts val="180"/>
              </a:spcBef>
              <a:spcAft>
                <a:spcPts val="0"/>
              </a:spcAft>
              <a:buClr>
                <a:schemeClr val="dk1"/>
              </a:buClr>
              <a:buSzPts val="900"/>
              <a:buNone/>
              <a:defRPr sz="900"/>
            </a:lvl4pPr>
            <a:lvl5pPr indent="-228600" lvl="4" marL="2286000" algn="l">
              <a:lnSpc>
                <a:spcPct val="100000"/>
              </a:lnSpc>
              <a:spcBef>
                <a:spcPts val="180"/>
              </a:spcBef>
              <a:spcAft>
                <a:spcPts val="0"/>
              </a:spcAft>
              <a:buClr>
                <a:schemeClr val="dk1"/>
              </a:buClr>
              <a:buSzPts val="900"/>
              <a:buNone/>
              <a:defRPr sz="900"/>
            </a:lvl5pPr>
            <a:lvl6pPr indent="-228600" lvl="5" marL="2743200" algn="l">
              <a:lnSpc>
                <a:spcPct val="100000"/>
              </a:lnSpc>
              <a:spcBef>
                <a:spcPts val="180"/>
              </a:spcBef>
              <a:spcAft>
                <a:spcPts val="0"/>
              </a:spcAft>
              <a:buClr>
                <a:schemeClr val="dk1"/>
              </a:buClr>
              <a:buSzPts val="900"/>
              <a:buNone/>
              <a:defRPr sz="900"/>
            </a:lvl6pPr>
            <a:lvl7pPr indent="-228600" lvl="6" marL="3200400" algn="l">
              <a:lnSpc>
                <a:spcPct val="100000"/>
              </a:lnSpc>
              <a:spcBef>
                <a:spcPts val="180"/>
              </a:spcBef>
              <a:spcAft>
                <a:spcPts val="0"/>
              </a:spcAft>
              <a:buClr>
                <a:schemeClr val="dk1"/>
              </a:buClr>
              <a:buSzPts val="900"/>
              <a:buNone/>
              <a:defRPr sz="900"/>
            </a:lvl7pPr>
            <a:lvl8pPr indent="-228600" lvl="7" marL="3657600" algn="l">
              <a:lnSpc>
                <a:spcPct val="100000"/>
              </a:lnSpc>
              <a:spcBef>
                <a:spcPts val="180"/>
              </a:spcBef>
              <a:spcAft>
                <a:spcPts val="0"/>
              </a:spcAft>
              <a:buClr>
                <a:schemeClr val="dk1"/>
              </a:buClr>
              <a:buSzPts val="900"/>
              <a:buNone/>
              <a:defRPr sz="900"/>
            </a:lvl8pPr>
            <a:lvl9pPr indent="-228600" lvl="8" marL="4114800" algn="l">
              <a:lnSpc>
                <a:spcPct val="100000"/>
              </a:lnSpc>
              <a:spcBef>
                <a:spcPts val="180"/>
              </a:spcBef>
              <a:spcAft>
                <a:spcPts val="0"/>
              </a:spcAft>
              <a:buClr>
                <a:schemeClr val="dk1"/>
              </a:buClr>
              <a:buSzPts val="900"/>
              <a:buNone/>
              <a:defRPr sz="900"/>
            </a:lvl9pPr>
          </a:lstStyle>
          <a:p/>
        </p:txBody>
      </p:sp>
      <p:sp>
        <p:nvSpPr>
          <p:cNvPr id="65" name="Google Shape;65;p2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image" Target="../media/image2.png"/><Relationship Id="rId5"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pic>
        <p:nvPicPr>
          <p:cNvPr id="84" name="Google Shape;84;p1"/>
          <p:cNvPicPr preferRelativeResize="0"/>
          <p:nvPr/>
        </p:nvPicPr>
        <p:blipFill rotWithShape="1">
          <a:blip r:embed="rId3">
            <a:alphaModFix/>
          </a:blip>
          <a:srcRect b="1515" l="6865" r="6865" t="1515"/>
          <a:stretch/>
        </p:blipFill>
        <p:spPr>
          <a:xfrm>
            <a:off x="0" y="0"/>
            <a:ext cx="9753600" cy="7315200"/>
          </a:xfrm>
          <a:prstGeom prst="rect">
            <a:avLst/>
          </a:prstGeom>
          <a:noFill/>
          <a:ln>
            <a:noFill/>
          </a:ln>
        </p:spPr>
      </p:pic>
      <p:pic>
        <p:nvPicPr>
          <p:cNvPr id="85" name="Google Shape;85;p1"/>
          <p:cNvPicPr preferRelativeResize="0"/>
          <p:nvPr/>
        </p:nvPicPr>
        <p:blipFill rotWithShape="1">
          <a:blip r:embed="rId4">
            <a:alphaModFix amt="80000"/>
          </a:blip>
          <a:srcRect b="0" l="0" r="0" t="0"/>
          <a:stretch/>
        </p:blipFill>
        <p:spPr>
          <a:xfrm>
            <a:off x="-385011" y="1809549"/>
            <a:ext cx="10459453" cy="3702206"/>
          </a:xfrm>
          <a:prstGeom prst="rect">
            <a:avLst/>
          </a:prstGeom>
          <a:noFill/>
          <a:ln>
            <a:noFill/>
          </a:ln>
        </p:spPr>
      </p:pic>
      <p:sp>
        <p:nvSpPr>
          <p:cNvPr id="86" name="Google Shape;86;p1"/>
          <p:cNvSpPr txBox="1"/>
          <p:nvPr/>
        </p:nvSpPr>
        <p:spPr>
          <a:xfrm>
            <a:off x="1598800" y="3099075"/>
            <a:ext cx="6560400" cy="1369500"/>
          </a:xfrm>
          <a:prstGeom prst="rect">
            <a:avLst/>
          </a:prstGeom>
          <a:noFill/>
          <a:ln>
            <a:noFill/>
          </a:ln>
        </p:spPr>
        <p:txBody>
          <a:bodyPr anchorCtr="0" anchor="t" bIns="0" lIns="0" spcFirstLastPara="1" rIns="0" wrap="square" tIns="0">
            <a:spAutoFit/>
          </a:bodyPr>
          <a:lstStyle/>
          <a:p>
            <a:pPr indent="0" lvl="0" marL="0" marR="0" rtl="0" algn="ctr">
              <a:lnSpc>
                <a:spcPct val="128011"/>
              </a:lnSpc>
              <a:spcBef>
                <a:spcPts val="0"/>
              </a:spcBef>
              <a:spcAft>
                <a:spcPts val="0"/>
              </a:spcAft>
              <a:buClr>
                <a:srgbClr val="000000"/>
              </a:buClr>
              <a:buSzPts val="2499"/>
              <a:buFont typeface="Arial"/>
              <a:buNone/>
            </a:pPr>
            <a:r>
              <a:rPr b="1" i="0" lang="en-US" sz="2499" u="none" cap="none" strike="noStrike">
                <a:solidFill>
                  <a:srgbClr val="FFDC79"/>
                </a:solidFill>
                <a:latin typeface="League Spartan"/>
                <a:ea typeface="League Spartan"/>
                <a:cs typeface="League Spartan"/>
                <a:sym typeface="League Spartan"/>
              </a:rPr>
              <a:t>DETEKSI KEMATANGAN BUAH SAWIT UNTUK PENINGKATAN KUALITAS PRODUKSI DAN EFEKTIFITAS LOKASI PANEN </a:t>
            </a:r>
            <a:endParaRPr b="0" i="0" sz="1400" u="none" cap="none" strike="noStrike">
              <a:solidFill>
                <a:srgbClr val="000000"/>
              </a:solidFill>
              <a:latin typeface="Arial"/>
              <a:ea typeface="Arial"/>
              <a:cs typeface="Arial"/>
              <a:sym typeface="Arial"/>
            </a:endParaRPr>
          </a:p>
        </p:txBody>
      </p:sp>
      <p:sp>
        <p:nvSpPr>
          <p:cNvPr id="87" name="Google Shape;87;p1"/>
          <p:cNvSpPr txBox="1"/>
          <p:nvPr/>
        </p:nvSpPr>
        <p:spPr>
          <a:xfrm>
            <a:off x="2027722" y="2558642"/>
            <a:ext cx="5686425" cy="357406"/>
          </a:xfrm>
          <a:prstGeom prst="rect">
            <a:avLst/>
          </a:prstGeom>
          <a:noFill/>
          <a:ln>
            <a:noFill/>
          </a:ln>
        </p:spPr>
        <p:txBody>
          <a:bodyPr anchorCtr="0" anchor="t" bIns="0" lIns="0" spcFirstLastPara="1" rIns="0" wrap="square" tIns="0">
            <a:spAutoFit/>
          </a:bodyPr>
          <a:lstStyle/>
          <a:p>
            <a:pPr indent="0" lvl="0" marL="0" marR="0" rtl="0" algn="ctr">
              <a:lnSpc>
                <a:spcPct val="123972"/>
              </a:lnSpc>
              <a:spcBef>
                <a:spcPts val="0"/>
              </a:spcBef>
              <a:spcAft>
                <a:spcPts val="0"/>
              </a:spcAft>
              <a:buClr>
                <a:srgbClr val="000000"/>
              </a:buClr>
              <a:buSzPts val="1873"/>
              <a:buFont typeface="Arial"/>
              <a:buNone/>
            </a:pPr>
            <a:r>
              <a:rPr b="1" i="0" lang="en-US" sz="1873" u="none" cap="none" strike="noStrike">
                <a:solidFill>
                  <a:srgbClr val="F5FFE5"/>
                </a:solidFill>
                <a:latin typeface="Lato"/>
                <a:ea typeface="Lato"/>
                <a:cs typeface="Lato"/>
                <a:sym typeface="Lato"/>
              </a:rPr>
              <a:t>Hands On Data Science Trainee JSC [Data Gambar]</a:t>
            </a:r>
            <a:endParaRPr b="0" i="0" sz="1400" u="none" cap="none" strike="noStrike">
              <a:solidFill>
                <a:srgbClr val="000000"/>
              </a:solidFill>
              <a:latin typeface="Arial"/>
              <a:ea typeface="Arial"/>
              <a:cs typeface="Arial"/>
              <a:sym typeface="Arial"/>
            </a:endParaRPr>
          </a:p>
        </p:txBody>
      </p:sp>
      <p:sp>
        <p:nvSpPr>
          <p:cNvPr id="88" name="Google Shape;88;p1"/>
          <p:cNvSpPr txBox="1"/>
          <p:nvPr/>
        </p:nvSpPr>
        <p:spPr>
          <a:xfrm>
            <a:off x="2006281" y="4641813"/>
            <a:ext cx="5676900" cy="183600"/>
          </a:xfrm>
          <a:prstGeom prst="rect">
            <a:avLst/>
          </a:prstGeom>
          <a:noFill/>
          <a:ln>
            <a:noFill/>
          </a:ln>
        </p:spPr>
        <p:txBody>
          <a:bodyPr anchorCtr="0" anchor="t" bIns="0" lIns="0" spcFirstLastPara="1" rIns="0" wrap="square" tIns="0">
            <a:spAutoFit/>
          </a:bodyPr>
          <a:lstStyle/>
          <a:p>
            <a:pPr indent="0" lvl="0" marL="0" marR="0" rtl="0" algn="ctr">
              <a:lnSpc>
                <a:spcPct val="123993"/>
              </a:lnSpc>
              <a:spcBef>
                <a:spcPts val="0"/>
              </a:spcBef>
              <a:spcAft>
                <a:spcPts val="0"/>
              </a:spcAft>
              <a:buClr>
                <a:srgbClr val="000000"/>
              </a:buClr>
              <a:buSzPts val="1192"/>
              <a:buFont typeface="Arial"/>
              <a:buNone/>
            </a:pPr>
            <a:r>
              <a:rPr b="1" i="0" lang="en-US" sz="1192" u="none" cap="none" strike="noStrike">
                <a:solidFill>
                  <a:srgbClr val="F5FFE5"/>
                </a:solidFill>
                <a:latin typeface="Lato"/>
                <a:ea typeface="Lato"/>
                <a:cs typeface="Lato"/>
                <a:sym typeface="Lato"/>
              </a:rPr>
              <a:t>BY MICHAEL SITANGGANG</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9"/>
          <p:cNvSpPr/>
          <p:nvPr/>
        </p:nvSpPr>
        <p:spPr>
          <a:xfrm>
            <a:off x="0" y="0"/>
            <a:ext cx="5569375" cy="7315200"/>
          </a:xfrm>
          <a:custGeom>
            <a:rect b="b" l="l" r="r" t="t"/>
            <a:pathLst>
              <a:path extrusionOk="0" h="6339840" w="6350000">
                <a:moveTo>
                  <a:pt x="6350000" y="6339840"/>
                </a:moveTo>
                <a:lnTo>
                  <a:pt x="0" y="6339840"/>
                </a:lnTo>
                <a:lnTo>
                  <a:pt x="0" y="0"/>
                </a:lnTo>
                <a:close/>
              </a:path>
            </a:pathLst>
          </a:custGeom>
          <a:solidFill>
            <a:srgbClr val="E8EEFF"/>
          </a:solidFill>
          <a:ln>
            <a:noFill/>
          </a:ln>
        </p:spPr>
      </p:sp>
      <p:sp>
        <p:nvSpPr>
          <p:cNvPr id="173" name="Google Shape;173;p9"/>
          <p:cNvSpPr/>
          <p:nvPr/>
        </p:nvSpPr>
        <p:spPr>
          <a:xfrm>
            <a:off x="0" y="0"/>
            <a:ext cx="5569375" cy="7315200"/>
          </a:xfrm>
          <a:prstGeom prst="rect">
            <a:avLst/>
          </a:prstGeom>
          <a:solidFill>
            <a:srgbClr val="5C92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4" name="Google Shape;174;p9"/>
          <p:cNvPicPr preferRelativeResize="0"/>
          <p:nvPr/>
        </p:nvPicPr>
        <p:blipFill rotWithShape="1">
          <a:blip r:embed="rId3">
            <a:alphaModFix/>
          </a:blip>
          <a:srcRect b="0" l="0" r="0" t="0"/>
          <a:stretch/>
        </p:blipFill>
        <p:spPr>
          <a:xfrm>
            <a:off x="3301725" y="6475245"/>
            <a:ext cx="5068959" cy="541491"/>
          </a:xfrm>
          <a:prstGeom prst="rect">
            <a:avLst/>
          </a:prstGeom>
          <a:noFill/>
          <a:ln>
            <a:noFill/>
          </a:ln>
        </p:spPr>
      </p:pic>
      <p:sp>
        <p:nvSpPr>
          <p:cNvPr id="175" name="Google Shape;175;p9"/>
          <p:cNvSpPr txBox="1"/>
          <p:nvPr/>
        </p:nvSpPr>
        <p:spPr>
          <a:xfrm>
            <a:off x="5836205" y="1749674"/>
            <a:ext cx="3696300" cy="3823500"/>
          </a:xfrm>
          <a:prstGeom prst="rect">
            <a:avLst/>
          </a:prstGeom>
          <a:noFill/>
          <a:ln>
            <a:noFill/>
          </a:ln>
        </p:spPr>
        <p:txBody>
          <a:bodyPr anchorCtr="0" anchor="t" bIns="0" lIns="0" spcFirstLastPara="1" rIns="0" wrap="square" tIns="0">
            <a:spAutoFit/>
          </a:bodyPr>
          <a:lstStyle/>
          <a:p>
            <a:pPr indent="0" lvl="0" marL="0" marR="0" rtl="0" algn="l">
              <a:lnSpc>
                <a:spcPct val="160000"/>
              </a:lnSpc>
              <a:spcBef>
                <a:spcPts val="0"/>
              </a:spcBef>
              <a:spcAft>
                <a:spcPts val="0"/>
              </a:spcAft>
              <a:buClr>
                <a:srgbClr val="000000"/>
              </a:buClr>
              <a:buSzPts val="1800"/>
              <a:buFont typeface="Arial"/>
              <a:buNone/>
            </a:pPr>
            <a:r>
              <a:rPr b="0" i="0" lang="en-US" sz="1800" u="none" cap="none" strike="noStrike">
                <a:solidFill>
                  <a:srgbClr val="000000"/>
                </a:solidFill>
                <a:latin typeface="League Spartan"/>
                <a:ea typeface="League Spartan"/>
                <a:cs typeface="League Spartan"/>
                <a:sym typeface="League Spartan"/>
              </a:rPr>
              <a:t>Evaluasi didasarkan perhitungan false-positive rate dan true poitive rate.</a:t>
            </a:r>
            <a:endParaRPr b="0" i="0" sz="1400" u="none" cap="none" strike="noStrike">
              <a:solidFill>
                <a:srgbClr val="000000"/>
              </a:solidFill>
              <a:latin typeface="Arial"/>
              <a:ea typeface="Arial"/>
              <a:cs typeface="Arial"/>
              <a:sym typeface="Arial"/>
            </a:endParaRPr>
          </a:p>
          <a:p>
            <a:pPr indent="0" lvl="0" marL="0" marR="0" rtl="0" algn="l">
              <a:lnSpc>
                <a:spcPct val="160000"/>
              </a:lnSpc>
              <a:spcBef>
                <a:spcPts val="0"/>
              </a:spcBef>
              <a:spcAft>
                <a:spcPts val="0"/>
              </a:spcAft>
              <a:buClr>
                <a:srgbClr val="000000"/>
              </a:buClr>
              <a:buSzPts val="1800"/>
              <a:buFont typeface="Arial"/>
              <a:buNone/>
            </a:pPr>
            <a:r>
              <a:t/>
            </a:r>
            <a:endParaRPr b="0" i="0" sz="1800" u="none" cap="none" strike="noStrike">
              <a:solidFill>
                <a:srgbClr val="000000"/>
              </a:solidFill>
              <a:latin typeface="League Spartan"/>
              <a:ea typeface="League Spartan"/>
              <a:cs typeface="League Spartan"/>
              <a:sym typeface="League Spartan"/>
            </a:endParaRPr>
          </a:p>
          <a:p>
            <a:pPr indent="0" lvl="0" marL="0" marR="0" rtl="0" algn="l">
              <a:lnSpc>
                <a:spcPct val="160000"/>
              </a:lnSpc>
              <a:spcBef>
                <a:spcPts val="0"/>
              </a:spcBef>
              <a:spcAft>
                <a:spcPts val="0"/>
              </a:spcAft>
              <a:buClr>
                <a:srgbClr val="000000"/>
              </a:buClr>
              <a:buSzPts val="1800"/>
              <a:buFont typeface="Arial"/>
              <a:buNone/>
            </a:pPr>
            <a:r>
              <a:rPr b="0" i="0" lang="en-US" sz="1800" u="none" cap="none" strike="noStrike">
                <a:solidFill>
                  <a:srgbClr val="000000"/>
                </a:solidFill>
                <a:latin typeface="League Spartan"/>
                <a:ea typeface="League Spartan"/>
                <a:cs typeface="League Spartan"/>
                <a:sym typeface="League Spartan"/>
              </a:rPr>
              <a:t>Didapatkan nilai ROC-AUC sebesar </a:t>
            </a:r>
            <a:r>
              <a:rPr b="0" i="0" lang="en-US" sz="1800" u="none" cap="none" strike="noStrike">
                <a:solidFill>
                  <a:srgbClr val="FF0000"/>
                </a:solidFill>
                <a:latin typeface="League Spartan"/>
                <a:ea typeface="League Spartan"/>
                <a:cs typeface="League Spartan"/>
                <a:sym typeface="League Spartan"/>
              </a:rPr>
              <a:t>0.95</a:t>
            </a:r>
            <a:r>
              <a:rPr b="0" i="0" lang="en-US" sz="1800" u="none" cap="none" strike="noStrike">
                <a:solidFill>
                  <a:srgbClr val="000000"/>
                </a:solidFill>
                <a:latin typeface="League Spartan"/>
                <a:ea typeface="League Spartan"/>
                <a:cs typeface="League Spartan"/>
                <a:sym typeface="League Spartan"/>
              </a:rPr>
              <a:t> maka dapat disimpulkan bahwa model termasuk </a:t>
            </a:r>
            <a:r>
              <a:rPr b="0" i="0" lang="en-US" sz="1800" u="none" cap="none" strike="noStrike">
                <a:solidFill>
                  <a:srgbClr val="FF0000"/>
                </a:solidFill>
                <a:latin typeface="League Spartan"/>
                <a:ea typeface="League Spartan"/>
                <a:cs typeface="League Spartan"/>
                <a:sym typeface="League Spartan"/>
              </a:rPr>
              <a:t>excellent classification</a:t>
            </a:r>
            <a:r>
              <a:rPr b="0" i="0" lang="en-US" sz="1800" u="none" cap="none" strike="noStrike">
                <a:solidFill>
                  <a:srgbClr val="000000"/>
                </a:solidFill>
                <a:latin typeface="League Spartan"/>
                <a:ea typeface="League Spartan"/>
                <a:cs typeface="League Spartan"/>
                <a:sym typeface="League Spartan"/>
              </a:rPr>
              <a:t> untuk melakukan klasifikasi buah sawit matang dan mentah.</a:t>
            </a:r>
            <a:endParaRPr b="0" i="0" sz="1400" u="none" cap="none" strike="noStrike">
              <a:solidFill>
                <a:srgbClr val="000000"/>
              </a:solidFill>
              <a:latin typeface="Arial"/>
              <a:ea typeface="Arial"/>
              <a:cs typeface="Arial"/>
              <a:sym typeface="Arial"/>
            </a:endParaRPr>
          </a:p>
        </p:txBody>
      </p:sp>
      <p:sp>
        <p:nvSpPr>
          <p:cNvPr id="176" name="Google Shape;176;p9"/>
          <p:cNvSpPr txBox="1"/>
          <p:nvPr/>
        </p:nvSpPr>
        <p:spPr>
          <a:xfrm>
            <a:off x="451342" y="645795"/>
            <a:ext cx="4425458" cy="772876"/>
          </a:xfrm>
          <a:prstGeom prst="rect">
            <a:avLst/>
          </a:prstGeom>
          <a:noFill/>
          <a:ln>
            <a:noFill/>
          </a:ln>
        </p:spPr>
        <p:txBody>
          <a:bodyPr anchorCtr="0" anchor="t" bIns="0" lIns="0" spcFirstLastPara="1" rIns="0" wrap="square" tIns="0">
            <a:spAutoFit/>
          </a:bodyPr>
          <a:lstStyle/>
          <a:p>
            <a:pPr indent="0" lvl="0" marL="0" marR="0" rtl="0" algn="ctr">
              <a:lnSpc>
                <a:spcPct val="140004"/>
              </a:lnSpc>
              <a:spcBef>
                <a:spcPts val="0"/>
              </a:spcBef>
              <a:spcAft>
                <a:spcPts val="0"/>
              </a:spcAft>
              <a:buClr>
                <a:srgbClr val="000000"/>
              </a:buClr>
              <a:buSzPts val="4522"/>
              <a:buFont typeface="Arial"/>
              <a:buNone/>
            </a:pPr>
            <a:r>
              <a:rPr b="1" i="0" lang="en-US" sz="4522" u="none" cap="none" strike="noStrike">
                <a:solidFill>
                  <a:srgbClr val="FFDC79"/>
                </a:solidFill>
                <a:latin typeface="Barlow Condensed"/>
                <a:ea typeface="Barlow Condensed"/>
                <a:cs typeface="Barlow Condensed"/>
                <a:sym typeface="Barlow Condensed"/>
              </a:rPr>
              <a:t>MODEL EVALUATION</a:t>
            </a:r>
            <a:endParaRPr b="0" i="0" sz="1400" u="none" cap="none" strike="noStrike">
              <a:solidFill>
                <a:srgbClr val="000000"/>
              </a:solidFill>
              <a:latin typeface="Arial"/>
              <a:ea typeface="Arial"/>
              <a:cs typeface="Arial"/>
              <a:sym typeface="Arial"/>
            </a:endParaRPr>
          </a:p>
        </p:txBody>
      </p:sp>
      <p:sp>
        <p:nvSpPr>
          <p:cNvPr id="177" name="Google Shape;177;p9"/>
          <p:cNvSpPr txBox="1"/>
          <p:nvPr/>
        </p:nvSpPr>
        <p:spPr>
          <a:xfrm>
            <a:off x="451342" y="5660776"/>
            <a:ext cx="4946700" cy="1071300"/>
          </a:xfrm>
          <a:prstGeom prst="rect">
            <a:avLst/>
          </a:prstGeom>
          <a:noFill/>
          <a:ln>
            <a:noFill/>
          </a:ln>
        </p:spPr>
        <p:txBody>
          <a:bodyPr anchorCtr="0" anchor="t" bIns="0" lIns="0" spcFirstLastPara="1" rIns="0" wrap="square" tIns="0">
            <a:spAutoFit/>
          </a:bodyPr>
          <a:lstStyle/>
          <a:p>
            <a:pPr indent="0" lvl="0" marL="0" marR="0" rtl="0" algn="l">
              <a:lnSpc>
                <a:spcPct val="124000"/>
              </a:lnSpc>
              <a:spcBef>
                <a:spcPts val="0"/>
              </a:spcBef>
              <a:spcAft>
                <a:spcPts val="0"/>
              </a:spcAft>
              <a:buClr>
                <a:srgbClr val="000000"/>
              </a:buClr>
              <a:buSzPts val="2000"/>
              <a:buFont typeface="Arial"/>
              <a:buNone/>
            </a:pPr>
            <a:r>
              <a:rPr b="0" i="0" lang="en-US" sz="2000" u="none" cap="none" strike="noStrike">
                <a:solidFill>
                  <a:srgbClr val="000000"/>
                </a:solidFill>
                <a:latin typeface="Lato"/>
                <a:ea typeface="Lato"/>
                <a:cs typeface="Lato"/>
                <a:sym typeface="Lato"/>
              </a:rPr>
              <a:t>Selanjutnya model akan disimpan untuk dilakukan deploy / diimplementasikan dalam perangkat IoT;</a:t>
            </a:r>
            <a:endParaRPr b="0" i="0" sz="1400" u="none" cap="none" strike="noStrike">
              <a:solidFill>
                <a:srgbClr val="000000"/>
              </a:solidFill>
              <a:latin typeface="Arial"/>
              <a:ea typeface="Arial"/>
              <a:cs typeface="Arial"/>
              <a:sym typeface="Arial"/>
            </a:endParaRPr>
          </a:p>
        </p:txBody>
      </p:sp>
      <p:pic>
        <p:nvPicPr>
          <p:cNvPr id="178" name="Google Shape;178;p9"/>
          <p:cNvPicPr preferRelativeResize="0"/>
          <p:nvPr/>
        </p:nvPicPr>
        <p:blipFill rotWithShape="1">
          <a:blip r:embed="rId4">
            <a:alphaModFix/>
          </a:blip>
          <a:srcRect b="0" l="0" r="0" t="0"/>
          <a:stretch/>
        </p:blipFill>
        <p:spPr>
          <a:xfrm>
            <a:off x="250213" y="1782838"/>
            <a:ext cx="5068950" cy="358996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FE5"/>
        </a:solidFill>
      </p:bgPr>
    </p:bg>
    <p:spTree>
      <p:nvGrpSpPr>
        <p:cNvPr id="182" name="Shape 182"/>
        <p:cNvGrpSpPr/>
        <p:nvPr/>
      </p:nvGrpSpPr>
      <p:grpSpPr>
        <a:xfrm>
          <a:off x="0" y="0"/>
          <a:ext cx="0" cy="0"/>
          <a:chOff x="0" y="0"/>
          <a:chExt cx="0" cy="0"/>
        </a:xfrm>
      </p:grpSpPr>
      <p:pic>
        <p:nvPicPr>
          <p:cNvPr id="183" name="Google Shape;183;p10"/>
          <p:cNvPicPr preferRelativeResize="0"/>
          <p:nvPr/>
        </p:nvPicPr>
        <p:blipFill rotWithShape="1">
          <a:blip r:embed="rId3">
            <a:alphaModFix/>
          </a:blip>
          <a:srcRect b="0" l="0" r="0" t="0"/>
          <a:stretch/>
        </p:blipFill>
        <p:spPr>
          <a:xfrm>
            <a:off x="301006" y="1038893"/>
            <a:ext cx="4929306" cy="3722129"/>
          </a:xfrm>
          <a:prstGeom prst="rect">
            <a:avLst/>
          </a:prstGeom>
          <a:noFill/>
          <a:ln>
            <a:noFill/>
          </a:ln>
        </p:spPr>
      </p:pic>
      <p:pic>
        <p:nvPicPr>
          <p:cNvPr id="184" name="Google Shape;184;p10"/>
          <p:cNvPicPr preferRelativeResize="0"/>
          <p:nvPr/>
        </p:nvPicPr>
        <p:blipFill rotWithShape="1">
          <a:blip r:embed="rId4">
            <a:alphaModFix/>
          </a:blip>
          <a:srcRect b="0" l="0" r="0" t="0"/>
          <a:stretch/>
        </p:blipFill>
        <p:spPr>
          <a:xfrm flipH="1" rot="-7668024">
            <a:off x="5460731" y="1580280"/>
            <a:ext cx="1590446" cy="449301"/>
          </a:xfrm>
          <a:prstGeom prst="rect">
            <a:avLst/>
          </a:prstGeom>
          <a:noFill/>
          <a:ln>
            <a:noFill/>
          </a:ln>
        </p:spPr>
      </p:pic>
      <p:pic>
        <p:nvPicPr>
          <p:cNvPr id="185" name="Google Shape;185;p10"/>
          <p:cNvPicPr preferRelativeResize="0"/>
          <p:nvPr/>
        </p:nvPicPr>
        <p:blipFill rotWithShape="1">
          <a:blip r:embed="rId5">
            <a:alphaModFix/>
          </a:blip>
          <a:srcRect b="0" l="0" r="0" t="0"/>
          <a:stretch/>
        </p:blipFill>
        <p:spPr>
          <a:xfrm>
            <a:off x="5354137" y="2747558"/>
            <a:ext cx="4262936" cy="3241466"/>
          </a:xfrm>
          <a:prstGeom prst="rect">
            <a:avLst/>
          </a:prstGeom>
          <a:noFill/>
          <a:ln>
            <a:noFill/>
          </a:ln>
        </p:spPr>
      </p:pic>
      <p:sp>
        <p:nvSpPr>
          <p:cNvPr id="186" name="Google Shape;186;p10"/>
          <p:cNvSpPr txBox="1"/>
          <p:nvPr/>
        </p:nvSpPr>
        <p:spPr>
          <a:xfrm>
            <a:off x="301006" y="332423"/>
            <a:ext cx="5700646" cy="455295"/>
          </a:xfrm>
          <a:prstGeom prst="rect">
            <a:avLst/>
          </a:prstGeom>
          <a:noFill/>
          <a:ln>
            <a:noFill/>
          </a:ln>
        </p:spPr>
        <p:txBody>
          <a:bodyPr anchorCtr="0" anchor="t" bIns="0" lIns="0" spcFirstLastPara="1" rIns="0" wrap="square" tIns="0">
            <a:spAutoFit/>
          </a:bodyPr>
          <a:lstStyle/>
          <a:p>
            <a:pPr indent="0" lvl="0" marL="0" marR="0" rtl="0" algn="l">
              <a:lnSpc>
                <a:spcPct val="117999"/>
              </a:lnSpc>
              <a:spcBef>
                <a:spcPts val="0"/>
              </a:spcBef>
              <a:spcAft>
                <a:spcPts val="0"/>
              </a:spcAft>
              <a:buClr>
                <a:srgbClr val="000000"/>
              </a:buClr>
              <a:buSzPts val="3000"/>
              <a:buFont typeface="Arial"/>
              <a:buNone/>
            </a:pPr>
            <a:r>
              <a:rPr b="1" i="0" lang="en-US" sz="3000" u="none" cap="none" strike="noStrike">
                <a:solidFill>
                  <a:srgbClr val="000000"/>
                </a:solidFill>
                <a:latin typeface="League Spartan"/>
                <a:ea typeface="League Spartan"/>
                <a:cs typeface="League Spartan"/>
                <a:sym typeface="League Spartan"/>
              </a:rPr>
              <a:t>PREDIKSI KEMATANGAN</a:t>
            </a:r>
            <a:endParaRPr b="0" i="0" sz="1400" u="none" cap="none" strike="noStrike">
              <a:solidFill>
                <a:srgbClr val="000000"/>
              </a:solidFill>
              <a:latin typeface="Arial"/>
              <a:ea typeface="Arial"/>
              <a:cs typeface="Arial"/>
              <a:sym typeface="Arial"/>
            </a:endParaRPr>
          </a:p>
        </p:txBody>
      </p:sp>
      <p:sp>
        <p:nvSpPr>
          <p:cNvPr id="187" name="Google Shape;187;p10"/>
          <p:cNvSpPr txBox="1"/>
          <p:nvPr/>
        </p:nvSpPr>
        <p:spPr>
          <a:xfrm>
            <a:off x="335511" y="5472255"/>
            <a:ext cx="4788579" cy="1526572"/>
          </a:xfrm>
          <a:prstGeom prst="rect">
            <a:avLst/>
          </a:prstGeom>
          <a:noFill/>
          <a:ln>
            <a:noFill/>
          </a:ln>
        </p:spPr>
        <p:txBody>
          <a:bodyPr anchorCtr="0" anchor="t" bIns="0" lIns="0" spcFirstLastPara="1" rIns="0" wrap="square" tIns="0">
            <a:spAutoFit/>
          </a:bodyPr>
          <a:lstStyle/>
          <a:p>
            <a:pPr indent="0" lvl="0" marL="0" marR="0" rtl="0" algn="l">
              <a:lnSpc>
                <a:spcPct val="124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Hasil prediksi sesuai. Namun </a:t>
            </a:r>
            <a:r>
              <a:rPr b="1" i="0" lang="en-US" sz="2000" u="none" cap="none" strike="noStrike">
                <a:solidFill>
                  <a:srgbClr val="FF0000"/>
                </a:solidFill>
                <a:latin typeface="Lato"/>
                <a:ea typeface="Lato"/>
                <a:cs typeface="Lato"/>
                <a:sym typeface="Lato"/>
              </a:rPr>
              <a:t>model masih perlu dimodifikasi</a:t>
            </a:r>
            <a:r>
              <a:rPr b="1" i="0" lang="en-US" sz="2000" u="none" cap="none" strike="noStrike">
                <a:solidFill>
                  <a:srgbClr val="000000"/>
                </a:solidFill>
                <a:latin typeface="Lato"/>
                <a:ea typeface="Lato"/>
                <a:cs typeface="Lato"/>
                <a:sym typeface="Lato"/>
              </a:rPr>
              <a:t> untuk meningkatkan akurasi klasifikasi.</a:t>
            </a:r>
            <a:endParaRPr/>
          </a:p>
          <a:p>
            <a:pPr indent="0" lvl="0" marL="0" marR="0" rtl="0" algn="l">
              <a:lnSpc>
                <a:spcPct val="124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 </a:t>
            </a:r>
            <a:endParaRPr b="0" i="0" sz="1400" u="none" cap="none" strike="noStrike">
              <a:solidFill>
                <a:srgbClr val="000000"/>
              </a:solidFill>
              <a:latin typeface="Arial"/>
              <a:ea typeface="Arial"/>
              <a:cs typeface="Arial"/>
              <a:sym typeface="Arial"/>
            </a:endParaRPr>
          </a:p>
        </p:txBody>
      </p:sp>
      <p:sp>
        <p:nvSpPr>
          <p:cNvPr id="188" name="Google Shape;188;p10"/>
          <p:cNvSpPr txBox="1"/>
          <p:nvPr/>
        </p:nvSpPr>
        <p:spPr>
          <a:xfrm>
            <a:off x="2388791" y="6116725"/>
            <a:ext cx="5700646" cy="566279"/>
          </a:xfrm>
          <a:prstGeom prst="rect">
            <a:avLst/>
          </a:prstGeom>
          <a:noFill/>
          <a:ln>
            <a:noFill/>
          </a:ln>
        </p:spPr>
        <p:txBody>
          <a:bodyPr anchorCtr="0" anchor="t" bIns="91425" lIns="91425" spcFirstLastPara="1" rIns="91425" wrap="square" tIns="91425">
            <a:spAutoFit/>
          </a:bodyPr>
          <a:lstStyle/>
          <a:p>
            <a:pPr indent="0" lvl="0" marL="0" marR="0" rtl="0" algn="l">
              <a:lnSpc>
                <a:spcPct val="124000"/>
              </a:lnSpc>
              <a:spcBef>
                <a:spcPts val="0"/>
              </a:spcBef>
              <a:spcAft>
                <a:spcPts val="0"/>
              </a:spcAft>
              <a:buClr>
                <a:srgbClr val="000000"/>
              </a:buClr>
              <a:buSzPts val="2000"/>
              <a:buFont typeface="Arial"/>
              <a:buNone/>
            </a:pPr>
            <a:r>
              <a:rPr b="1" i="0" lang="en-US" sz="2000" u="none" cap="none" strike="noStrike">
                <a:solidFill>
                  <a:srgbClr val="FF0000"/>
                </a:solidFill>
                <a:latin typeface="Lato"/>
                <a:ea typeface="Lato"/>
                <a:cs typeface="Lato"/>
                <a:sym typeface="Lato"/>
              </a:rPr>
              <a:t>Rekomendasi</a:t>
            </a:r>
            <a:r>
              <a:rPr b="1" i="0" lang="en-US" sz="2000" u="none" cap="none" strike="noStrike">
                <a:solidFill>
                  <a:schemeClr val="dk1"/>
                </a:solidFill>
                <a:latin typeface="Lato"/>
                <a:ea typeface="Lato"/>
                <a:cs typeface="Lato"/>
                <a:sym typeface="Lato"/>
              </a:rPr>
              <a:t> = tambah jumlah epoch.</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FE5"/>
        </a:solidFill>
      </p:bgPr>
    </p:bg>
    <p:spTree>
      <p:nvGrpSpPr>
        <p:cNvPr id="192" name="Shape 192"/>
        <p:cNvGrpSpPr/>
        <p:nvPr/>
      </p:nvGrpSpPr>
      <p:grpSpPr>
        <a:xfrm>
          <a:off x="0" y="0"/>
          <a:ext cx="0" cy="0"/>
          <a:chOff x="0" y="0"/>
          <a:chExt cx="0" cy="0"/>
        </a:xfrm>
      </p:grpSpPr>
      <p:sp>
        <p:nvSpPr>
          <p:cNvPr id="193" name="Google Shape;193;p24"/>
          <p:cNvSpPr txBox="1"/>
          <p:nvPr/>
        </p:nvSpPr>
        <p:spPr>
          <a:xfrm>
            <a:off x="473530" y="316375"/>
            <a:ext cx="2348400" cy="461700"/>
          </a:xfrm>
          <a:prstGeom prst="rect">
            <a:avLst/>
          </a:prstGeom>
          <a:noFill/>
          <a:ln>
            <a:noFill/>
          </a:ln>
        </p:spPr>
        <p:txBody>
          <a:bodyPr anchorCtr="0" anchor="t" bIns="0" lIns="0" spcFirstLastPara="1" rIns="0" wrap="square" tIns="0">
            <a:spAutoFit/>
          </a:bodyPr>
          <a:lstStyle/>
          <a:p>
            <a:pPr indent="0" lvl="0" marL="0" marR="0" rtl="0" algn="l">
              <a:lnSpc>
                <a:spcPct val="117999"/>
              </a:lnSpc>
              <a:spcBef>
                <a:spcPts val="0"/>
              </a:spcBef>
              <a:spcAft>
                <a:spcPts val="0"/>
              </a:spcAft>
              <a:buClr>
                <a:srgbClr val="000000"/>
              </a:buClr>
              <a:buSzPts val="3000"/>
              <a:buFont typeface="Arial"/>
              <a:buNone/>
            </a:pPr>
            <a:r>
              <a:rPr b="1" i="0" lang="en-US" sz="3000" u="none" cap="none" strike="noStrike">
                <a:solidFill>
                  <a:srgbClr val="000000"/>
                </a:solidFill>
                <a:latin typeface="League Spartan"/>
                <a:ea typeface="League Spartan"/>
                <a:cs typeface="League Spartan"/>
                <a:sym typeface="League Spartan"/>
              </a:rPr>
              <a:t>KESIMPULAN</a:t>
            </a:r>
            <a:endParaRPr b="0" i="0" sz="1400" u="none" cap="none" strike="noStrike">
              <a:solidFill>
                <a:srgbClr val="000000"/>
              </a:solidFill>
              <a:latin typeface="Arial"/>
              <a:ea typeface="Arial"/>
              <a:cs typeface="Arial"/>
              <a:sym typeface="Arial"/>
            </a:endParaRPr>
          </a:p>
        </p:txBody>
      </p:sp>
      <p:sp>
        <p:nvSpPr>
          <p:cNvPr id="194" name="Google Shape;194;p24"/>
          <p:cNvSpPr txBox="1"/>
          <p:nvPr/>
        </p:nvSpPr>
        <p:spPr>
          <a:xfrm>
            <a:off x="473534" y="1199073"/>
            <a:ext cx="4788579" cy="381643"/>
          </a:xfrm>
          <a:prstGeom prst="rect">
            <a:avLst/>
          </a:prstGeom>
          <a:noFill/>
          <a:ln>
            <a:noFill/>
          </a:ln>
        </p:spPr>
        <p:txBody>
          <a:bodyPr anchorCtr="0" anchor="t" bIns="0" lIns="0" spcFirstLastPara="1" rIns="0" wrap="square" tIns="0">
            <a:spAutoFit/>
          </a:bodyPr>
          <a:lstStyle/>
          <a:p>
            <a:pPr indent="0" lvl="0" marL="0" marR="0" rtl="0" algn="l">
              <a:lnSpc>
                <a:spcPct val="124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 </a:t>
            </a:r>
            <a:endParaRPr b="0" i="0" sz="1400" u="none" cap="none" strike="noStrike">
              <a:solidFill>
                <a:srgbClr val="000000"/>
              </a:solidFill>
              <a:latin typeface="Arial"/>
              <a:ea typeface="Arial"/>
              <a:cs typeface="Arial"/>
              <a:sym typeface="Arial"/>
            </a:endParaRPr>
          </a:p>
        </p:txBody>
      </p:sp>
      <p:sp>
        <p:nvSpPr>
          <p:cNvPr id="195" name="Google Shape;195;p24"/>
          <p:cNvSpPr txBox="1"/>
          <p:nvPr/>
        </p:nvSpPr>
        <p:spPr>
          <a:xfrm>
            <a:off x="473525" y="1037300"/>
            <a:ext cx="8497800" cy="5454900"/>
          </a:xfrm>
          <a:prstGeom prst="rect">
            <a:avLst/>
          </a:prstGeom>
          <a:noFill/>
          <a:ln>
            <a:noFill/>
          </a:ln>
        </p:spPr>
        <p:txBody>
          <a:bodyPr anchorCtr="0" anchor="t" bIns="91425" lIns="91425" spcFirstLastPara="1" rIns="91425" wrap="square" tIns="91425">
            <a:spAutoFit/>
          </a:bodyPr>
          <a:lstStyle/>
          <a:p>
            <a:pPr indent="-342900" lvl="0" marL="342900" marR="0" rtl="0" algn="just">
              <a:lnSpc>
                <a:spcPct val="124000"/>
              </a:lnSpc>
              <a:spcBef>
                <a:spcPts val="0"/>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Implementasi CNN untuk pengklasifikasian buah sawit matang dan mentah yaitu dengan meng-input gambar berukuran 128x128 pixels, skenario perbandingan dataset train sebesar 80% dan dataset test sebesar 20%, ukuran kernel 3x3, menggunakan aktivasi ReLu dan Sigmoid, jumlah epoch 10, batch size 64 dimana menggunakan jenis gambar berwarna (RGB).</a:t>
            </a:r>
            <a:endParaRPr/>
          </a:p>
          <a:p>
            <a:pPr indent="-342900" lvl="0" marL="342900" marR="0" rtl="0" algn="just">
              <a:lnSpc>
                <a:spcPct val="124000"/>
              </a:lnSpc>
              <a:spcBef>
                <a:spcPts val="0"/>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Hasilnya model CNN yang menggunakan perpaduan 4 covolutional layer dan 3 hidden layer mampu mengklasifikasi buah sawit matang dan sawit mentah dengan akurasi yang cukup baik (59%) dan evaluasi menggunakan ROC dan AUC menunjukkan bahwa nilai AUC yang dihasilkan pada algoritma ini yaitu sebesar 95%, dimana pada kriteria AUC termasuk pada kategori excellent.</a:t>
            </a:r>
            <a:endParaRPr/>
          </a:p>
          <a:p>
            <a:pPr indent="-342900" lvl="0" marL="342900" marR="0" rtl="0" algn="just">
              <a:lnSpc>
                <a:spcPct val="124000"/>
              </a:lnSpc>
              <a:spcBef>
                <a:spcPts val="0"/>
              </a:spcBef>
              <a:spcAft>
                <a:spcPts val="0"/>
              </a:spcAft>
              <a:buClr>
                <a:srgbClr val="000000"/>
              </a:buClr>
              <a:buSzPts val="2000"/>
              <a:buFont typeface="Arial"/>
              <a:buChar char="•"/>
            </a:pPr>
            <a:r>
              <a:rPr b="0" i="0" lang="en-US" sz="2000" u="none" cap="none" strike="noStrike">
                <a:solidFill>
                  <a:srgbClr val="000000"/>
                </a:solidFill>
                <a:latin typeface="Times New Roman"/>
                <a:ea typeface="Times New Roman"/>
                <a:cs typeface="Times New Roman"/>
                <a:sym typeface="Times New Roman"/>
              </a:rPr>
              <a:t>Perlunya meningkatkan akurasi sebelum model digunakan dengan menambah jumlah epoch, memilih data ulang juga disarankan karena pada beberapa gambar didapatkan gambar sawit matang dan mentah secara bersamaan.</a:t>
            </a:r>
            <a:endParaRPr b="0" i="0" sz="2000" u="none" cap="none" strike="noStrike">
              <a:solidFill>
                <a:srgbClr val="000000"/>
              </a:solidFill>
              <a:latin typeface="Times New Roman"/>
              <a:ea typeface="Times New Roman"/>
              <a:cs typeface="Times New Roman"/>
              <a:sym typeface="Times New Roman"/>
            </a:endParaRPr>
          </a:p>
          <a:p>
            <a:pPr indent="-215900" lvl="0" marL="342900" marR="0" rtl="0" algn="just">
              <a:lnSpc>
                <a:spcPct val="124000"/>
              </a:lnSpc>
              <a:spcBef>
                <a:spcPts val="0"/>
              </a:spcBef>
              <a:spcAft>
                <a:spcPts val="0"/>
              </a:spcAft>
              <a:buClr>
                <a:srgbClr val="000000"/>
              </a:buClr>
              <a:buSzPts val="2000"/>
              <a:buFont typeface="Arial"/>
              <a:buNone/>
            </a:pPr>
            <a:r>
              <a:t/>
            </a:r>
            <a:endParaRPr b="0" i="0" sz="2000" u="none" cap="none" strike="noStrike">
              <a:solidFill>
                <a:schemeClr val="dk1"/>
              </a:solidFill>
              <a:latin typeface="Times New Roman"/>
              <a:ea typeface="Times New Roman"/>
              <a:cs typeface="Times New Roman"/>
              <a:sym typeface="Times New Roman"/>
            </a:endParaRPr>
          </a:p>
        </p:txBody>
      </p:sp>
      <p:sp>
        <p:nvSpPr>
          <p:cNvPr id="196" name="Google Shape;196;p24"/>
          <p:cNvSpPr txBox="1"/>
          <p:nvPr/>
        </p:nvSpPr>
        <p:spPr>
          <a:xfrm>
            <a:off x="473550" y="6416000"/>
            <a:ext cx="6841800" cy="461700"/>
          </a:xfrm>
          <a:prstGeom prst="rect">
            <a:avLst/>
          </a:prstGeom>
          <a:noFill/>
          <a:ln>
            <a:noFill/>
          </a:ln>
        </p:spPr>
        <p:txBody>
          <a:bodyPr anchorCtr="0" anchor="t" bIns="0" lIns="0" spcFirstLastPara="1" rIns="0" wrap="square" tIns="0">
            <a:spAutoFit/>
          </a:bodyPr>
          <a:lstStyle/>
          <a:p>
            <a:pPr indent="0" lvl="0" marL="0" marR="0" rtl="0" algn="l">
              <a:lnSpc>
                <a:spcPct val="117999"/>
              </a:lnSpc>
              <a:spcBef>
                <a:spcPts val="0"/>
              </a:spcBef>
              <a:spcAft>
                <a:spcPts val="0"/>
              </a:spcAft>
              <a:buClr>
                <a:srgbClr val="000000"/>
              </a:buClr>
              <a:buSzPts val="3000"/>
              <a:buFont typeface="Arial"/>
              <a:buNone/>
            </a:pPr>
            <a:r>
              <a:rPr b="1" lang="en-US" sz="3000">
                <a:latin typeface="League Spartan"/>
                <a:ea typeface="League Spartan"/>
                <a:cs typeface="League Spartan"/>
                <a:sym typeface="League Spartan"/>
              </a:rPr>
              <a:t>TERIMA KASIH, semoga dapat dipahami</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FE5"/>
        </a:solidFill>
      </p:bgPr>
    </p:bg>
    <p:spTree>
      <p:nvGrpSpPr>
        <p:cNvPr id="92" name="Shape 92"/>
        <p:cNvGrpSpPr/>
        <p:nvPr/>
      </p:nvGrpSpPr>
      <p:grpSpPr>
        <a:xfrm>
          <a:off x="0" y="0"/>
          <a:ext cx="0" cy="0"/>
          <a:chOff x="0" y="0"/>
          <a:chExt cx="0" cy="0"/>
        </a:xfrm>
      </p:grpSpPr>
      <p:pic>
        <p:nvPicPr>
          <p:cNvPr id="93" name="Google Shape;93;p2"/>
          <p:cNvPicPr preferRelativeResize="0"/>
          <p:nvPr/>
        </p:nvPicPr>
        <p:blipFill rotWithShape="1">
          <a:blip r:embed="rId3">
            <a:alphaModFix/>
          </a:blip>
          <a:srcRect b="0" l="0" r="0" t="0"/>
          <a:stretch/>
        </p:blipFill>
        <p:spPr>
          <a:xfrm rot="-5400000">
            <a:off x="-1783882" y="1219200"/>
            <a:ext cx="7995404" cy="4992303"/>
          </a:xfrm>
          <a:prstGeom prst="rect">
            <a:avLst/>
          </a:prstGeom>
          <a:noFill/>
          <a:ln>
            <a:noFill/>
          </a:ln>
        </p:spPr>
      </p:pic>
      <p:pic>
        <p:nvPicPr>
          <p:cNvPr id="94" name="Google Shape;94;p2"/>
          <p:cNvPicPr preferRelativeResize="0"/>
          <p:nvPr/>
        </p:nvPicPr>
        <p:blipFill rotWithShape="1">
          <a:blip r:embed="rId4">
            <a:alphaModFix/>
          </a:blip>
          <a:srcRect b="0" l="15279" r="15278" t="0"/>
          <a:stretch/>
        </p:blipFill>
        <p:spPr>
          <a:xfrm>
            <a:off x="4684295" y="-89836"/>
            <a:ext cx="5260241" cy="7575163"/>
          </a:xfrm>
          <a:prstGeom prst="rect">
            <a:avLst/>
          </a:prstGeom>
          <a:noFill/>
          <a:ln>
            <a:noFill/>
          </a:ln>
        </p:spPr>
      </p:pic>
      <p:sp>
        <p:nvSpPr>
          <p:cNvPr id="95" name="Google Shape;95;p2"/>
          <p:cNvSpPr txBox="1"/>
          <p:nvPr/>
        </p:nvSpPr>
        <p:spPr>
          <a:xfrm>
            <a:off x="262649" y="753575"/>
            <a:ext cx="4178400" cy="6423300"/>
          </a:xfrm>
          <a:prstGeom prst="rect">
            <a:avLst/>
          </a:prstGeom>
          <a:noFill/>
          <a:ln>
            <a:noFill/>
          </a:ln>
        </p:spPr>
        <p:txBody>
          <a:bodyPr anchorCtr="0" anchor="t" bIns="0" lIns="0" spcFirstLastPara="1" rIns="0" wrap="square" tIns="0">
            <a:spAutoFit/>
          </a:bodyPr>
          <a:lstStyle/>
          <a:p>
            <a:pPr indent="0" lvl="0" marL="0" marR="0" rtl="0" algn="just">
              <a:lnSpc>
                <a:spcPct val="149000"/>
              </a:lnSpc>
              <a:spcBef>
                <a:spcPts val="0"/>
              </a:spcBef>
              <a:spcAft>
                <a:spcPts val="0"/>
              </a:spcAft>
              <a:buClr>
                <a:srgbClr val="000000"/>
              </a:buClr>
              <a:buSzPts val="1500"/>
              <a:buFont typeface="Arial"/>
              <a:buNone/>
            </a:pPr>
            <a:r>
              <a:rPr b="0" i="0" lang="en-US" sz="1500" u="none" cap="none" strike="noStrike">
                <a:solidFill>
                  <a:srgbClr val="F5FFE5"/>
                </a:solidFill>
                <a:latin typeface="Lato"/>
                <a:ea typeface="Lato"/>
                <a:cs typeface="Lato"/>
                <a:sym typeface="Lato"/>
              </a:rPr>
              <a:t>Perusahaan Kelapa Sawit yang semakin meningkat setiap tahunnya (2019: 2056 | 2020: 2335 | 2021: 2892 | Data BPS). Salah satu produk multiguna dari sawit adalah CPO dan produk CPO Indonesia saat ini memiliki daya saing tinggi di pasar internasional. Tingginya permintaan berarti Perusahaan harus sadar pentingnya penerapan SOP panen guna menekan biaya operasional dan meningkatkan keakuratan buah siap panen.</a:t>
            </a:r>
            <a:endParaRPr b="0" i="0" sz="1400" u="none" cap="none" strike="noStrike">
              <a:solidFill>
                <a:srgbClr val="000000"/>
              </a:solidFill>
              <a:latin typeface="Arial"/>
              <a:ea typeface="Arial"/>
              <a:cs typeface="Arial"/>
              <a:sym typeface="Arial"/>
            </a:endParaRPr>
          </a:p>
          <a:p>
            <a:pPr indent="0" lvl="0" marL="0" marR="0" rtl="0" algn="l">
              <a:lnSpc>
                <a:spcPct val="149000"/>
              </a:lnSpc>
              <a:spcBef>
                <a:spcPts val="0"/>
              </a:spcBef>
              <a:spcAft>
                <a:spcPts val="0"/>
              </a:spcAft>
              <a:buClr>
                <a:srgbClr val="000000"/>
              </a:buClr>
              <a:buSzPts val="1500"/>
              <a:buFont typeface="Arial"/>
              <a:buNone/>
            </a:pPr>
            <a:r>
              <a:t/>
            </a:r>
            <a:endParaRPr b="0" i="0" sz="1500" u="none" cap="none" strike="noStrike">
              <a:solidFill>
                <a:srgbClr val="F5FFE5"/>
              </a:solidFill>
              <a:latin typeface="Lato"/>
              <a:ea typeface="Lato"/>
              <a:cs typeface="Lato"/>
              <a:sym typeface="Lato"/>
            </a:endParaRPr>
          </a:p>
          <a:p>
            <a:pPr indent="0" lvl="0" marL="0" marR="0" rtl="0" algn="just">
              <a:lnSpc>
                <a:spcPct val="149000"/>
              </a:lnSpc>
              <a:spcBef>
                <a:spcPts val="0"/>
              </a:spcBef>
              <a:spcAft>
                <a:spcPts val="0"/>
              </a:spcAft>
              <a:buClr>
                <a:srgbClr val="000000"/>
              </a:buClr>
              <a:buSzPts val="1500"/>
              <a:buFont typeface="Arial"/>
              <a:buNone/>
            </a:pPr>
            <a:r>
              <a:rPr b="0" i="0" lang="en-US" sz="1500" u="none" cap="none" strike="noStrike">
                <a:solidFill>
                  <a:srgbClr val="F5FFE5"/>
                </a:solidFill>
                <a:latin typeface="Lato"/>
                <a:ea typeface="Lato"/>
                <a:cs typeface="Lato"/>
                <a:sym typeface="Lato"/>
              </a:rPr>
              <a:t>Sistem cerdas panen dapat membantu.  Dibangunnya teknologi Artificial Intelligence berbasis IoT diantaranya computer vision akan membuat keputusan yang berpengaruh terhadap biaya operasional dan keakuratan buah siap panen dengan diambilnya objek fisik buah sawit diekstrak menjadi pola matematik yang didapat dari sensor. Ini sangat efektif untuk lahan sawit &gt;100 hektar</a:t>
            </a:r>
            <a:endParaRPr b="0" i="0" sz="1400" u="none" cap="none" strike="noStrike">
              <a:solidFill>
                <a:srgbClr val="000000"/>
              </a:solidFill>
              <a:latin typeface="Arial"/>
              <a:ea typeface="Arial"/>
              <a:cs typeface="Arial"/>
              <a:sym typeface="Arial"/>
            </a:endParaRPr>
          </a:p>
        </p:txBody>
      </p:sp>
      <p:sp>
        <p:nvSpPr>
          <p:cNvPr id="96" name="Google Shape;96;p2"/>
          <p:cNvSpPr txBox="1"/>
          <p:nvPr/>
        </p:nvSpPr>
        <p:spPr>
          <a:xfrm>
            <a:off x="290227" y="231865"/>
            <a:ext cx="4165200" cy="354000"/>
          </a:xfrm>
          <a:prstGeom prst="rect">
            <a:avLst/>
          </a:prstGeom>
          <a:noFill/>
          <a:ln>
            <a:noFill/>
          </a:ln>
        </p:spPr>
        <p:txBody>
          <a:bodyPr anchorCtr="0" anchor="t" bIns="0" lIns="0" spcFirstLastPara="1" rIns="0" wrap="square" tIns="0">
            <a:spAutoFit/>
          </a:bodyPr>
          <a:lstStyle/>
          <a:p>
            <a:pPr indent="0" lvl="0" marL="0" marR="0" rtl="0" algn="l">
              <a:lnSpc>
                <a:spcPct val="117999"/>
              </a:lnSpc>
              <a:spcBef>
                <a:spcPts val="0"/>
              </a:spcBef>
              <a:spcAft>
                <a:spcPts val="0"/>
              </a:spcAft>
              <a:buClr>
                <a:srgbClr val="000000"/>
              </a:buClr>
              <a:buSzPts val="2300"/>
              <a:buFont typeface="Arial"/>
              <a:buNone/>
            </a:pPr>
            <a:r>
              <a:rPr b="0" i="0" lang="en-US" sz="2300" u="none" cap="none" strike="noStrike">
                <a:solidFill>
                  <a:srgbClr val="FFDC79"/>
                </a:solidFill>
                <a:latin typeface="League Spartan"/>
                <a:ea typeface="League Spartan"/>
                <a:cs typeface="League Spartan"/>
                <a:sym typeface="League Spartan"/>
              </a:rPr>
              <a:t>BUSINESS UNDERSTANDING</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3"/>
          <p:cNvPicPr preferRelativeResize="0"/>
          <p:nvPr/>
        </p:nvPicPr>
        <p:blipFill rotWithShape="1">
          <a:blip r:embed="rId3">
            <a:alphaModFix/>
          </a:blip>
          <a:srcRect b="1515" l="1459" r="1459" t="1515"/>
          <a:stretch/>
        </p:blipFill>
        <p:spPr>
          <a:xfrm>
            <a:off x="0" y="0"/>
            <a:ext cx="9753601" cy="7315200"/>
          </a:xfrm>
          <a:prstGeom prst="rect">
            <a:avLst/>
          </a:prstGeom>
          <a:noFill/>
          <a:ln>
            <a:noFill/>
          </a:ln>
        </p:spPr>
      </p:pic>
      <p:pic>
        <p:nvPicPr>
          <p:cNvPr id="102" name="Google Shape;102;p3"/>
          <p:cNvPicPr preferRelativeResize="0"/>
          <p:nvPr/>
        </p:nvPicPr>
        <p:blipFill rotWithShape="1">
          <a:blip r:embed="rId4">
            <a:alphaModFix amt="80000"/>
          </a:blip>
          <a:srcRect b="0" l="0" r="0" t="0"/>
          <a:stretch/>
        </p:blipFill>
        <p:spPr>
          <a:xfrm>
            <a:off x="3959025" y="1350650"/>
            <a:ext cx="7391025" cy="4239100"/>
          </a:xfrm>
          <a:prstGeom prst="rect">
            <a:avLst/>
          </a:prstGeom>
          <a:noFill/>
          <a:ln>
            <a:noFill/>
          </a:ln>
        </p:spPr>
      </p:pic>
      <p:pic>
        <p:nvPicPr>
          <p:cNvPr id="103" name="Google Shape;103;p3"/>
          <p:cNvPicPr preferRelativeResize="0"/>
          <p:nvPr/>
        </p:nvPicPr>
        <p:blipFill rotWithShape="1">
          <a:blip r:embed="rId5">
            <a:alphaModFix/>
          </a:blip>
          <a:srcRect b="0" l="0" r="0" t="0"/>
          <a:stretch/>
        </p:blipFill>
        <p:spPr>
          <a:xfrm flipH="1" rot="-9705500">
            <a:off x="5795229" y="5917570"/>
            <a:ext cx="1595023" cy="570221"/>
          </a:xfrm>
          <a:prstGeom prst="rect">
            <a:avLst/>
          </a:prstGeom>
          <a:noFill/>
          <a:ln>
            <a:noFill/>
          </a:ln>
        </p:spPr>
      </p:pic>
      <p:sp>
        <p:nvSpPr>
          <p:cNvPr id="104" name="Google Shape;104;p3"/>
          <p:cNvSpPr txBox="1"/>
          <p:nvPr/>
        </p:nvSpPr>
        <p:spPr>
          <a:xfrm>
            <a:off x="4083551" y="1475150"/>
            <a:ext cx="5226600" cy="307800"/>
          </a:xfrm>
          <a:prstGeom prst="rect">
            <a:avLst/>
          </a:prstGeom>
          <a:noFill/>
          <a:ln>
            <a:noFill/>
          </a:ln>
        </p:spPr>
        <p:txBody>
          <a:bodyPr anchorCtr="0" anchor="t" bIns="0" lIns="0" spcFirstLastPara="1" rIns="0" wrap="square" tIns="0">
            <a:spAutoFit/>
          </a:bodyPr>
          <a:lstStyle/>
          <a:p>
            <a:pPr indent="0" lvl="0" marL="0" marR="0" rtl="0" algn="l">
              <a:lnSpc>
                <a:spcPct val="117999"/>
              </a:lnSpc>
              <a:spcBef>
                <a:spcPts val="0"/>
              </a:spcBef>
              <a:spcAft>
                <a:spcPts val="0"/>
              </a:spcAft>
              <a:buClr>
                <a:srgbClr val="000000"/>
              </a:buClr>
              <a:buSzPts val="2000"/>
              <a:buFont typeface="Arial"/>
              <a:buNone/>
            </a:pPr>
            <a:r>
              <a:rPr b="0" i="0" lang="en-US" sz="2000" u="none" cap="none" strike="noStrike">
                <a:solidFill>
                  <a:srgbClr val="FFDC79"/>
                </a:solidFill>
                <a:latin typeface="League Spartan"/>
                <a:ea typeface="League Spartan"/>
                <a:cs typeface="League Spartan"/>
                <a:sym typeface="League Spartan"/>
              </a:rPr>
              <a:t>BENTUK MASALAH DARI SISTEM MANUAL PANEN</a:t>
            </a:r>
            <a:endParaRPr b="0" i="0" sz="1400" u="none" cap="none" strike="noStrike">
              <a:solidFill>
                <a:srgbClr val="000000"/>
              </a:solidFill>
              <a:latin typeface="Arial"/>
              <a:ea typeface="Arial"/>
              <a:cs typeface="Arial"/>
              <a:sym typeface="Arial"/>
            </a:endParaRPr>
          </a:p>
        </p:txBody>
      </p:sp>
      <p:sp>
        <p:nvSpPr>
          <p:cNvPr id="105" name="Google Shape;105;p3"/>
          <p:cNvSpPr txBox="1"/>
          <p:nvPr/>
        </p:nvSpPr>
        <p:spPr>
          <a:xfrm>
            <a:off x="4083541" y="2063398"/>
            <a:ext cx="5642100" cy="1095900"/>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Clr>
                <a:srgbClr val="000000"/>
              </a:buClr>
              <a:buSzPts val="2000"/>
              <a:buFont typeface="Arial"/>
              <a:buNone/>
            </a:pPr>
            <a:r>
              <a:rPr b="1" i="0" lang="en-US" sz="2000" u="none" cap="none" strike="noStrike">
                <a:solidFill>
                  <a:srgbClr val="000000"/>
                </a:solidFill>
                <a:latin typeface="Roboto"/>
                <a:ea typeface="Roboto"/>
                <a:cs typeface="Roboto"/>
                <a:sym typeface="Roboto"/>
              </a:rPr>
              <a:t>MASIH BANYAK PETANI SAWIT YANG BELUM DAPAT MEMASTIKAN APAKAH BUAH TERSEBUT TELAH MATANG SEMPURNA ATAU BELUM.</a:t>
            </a:r>
            <a:endParaRPr b="0" i="0" sz="1400" u="none" cap="none" strike="noStrike">
              <a:solidFill>
                <a:srgbClr val="000000"/>
              </a:solidFill>
              <a:latin typeface="Arial"/>
              <a:ea typeface="Arial"/>
              <a:cs typeface="Arial"/>
              <a:sym typeface="Arial"/>
            </a:endParaRPr>
          </a:p>
        </p:txBody>
      </p:sp>
      <p:sp>
        <p:nvSpPr>
          <p:cNvPr id="106" name="Google Shape;106;p3"/>
          <p:cNvSpPr txBox="1"/>
          <p:nvPr/>
        </p:nvSpPr>
        <p:spPr>
          <a:xfrm>
            <a:off x="4083541" y="3519453"/>
            <a:ext cx="5393100" cy="1884000"/>
          </a:xfrm>
          <a:prstGeom prst="rect">
            <a:avLst/>
          </a:prstGeom>
          <a:noFill/>
          <a:ln>
            <a:noFill/>
          </a:ln>
        </p:spPr>
        <p:txBody>
          <a:bodyPr anchorCtr="0" anchor="t" bIns="0" lIns="0" spcFirstLastPara="1" rIns="0" wrap="square" tIns="0">
            <a:spAutoFit/>
          </a:bodyPr>
          <a:lstStyle/>
          <a:p>
            <a:pPr indent="0" lvl="0" marL="0" marR="0" rtl="0" algn="l">
              <a:lnSpc>
                <a:spcPct val="128000"/>
              </a:lnSpc>
              <a:spcBef>
                <a:spcPts val="0"/>
              </a:spcBef>
              <a:spcAft>
                <a:spcPts val="0"/>
              </a:spcAft>
              <a:buClr>
                <a:srgbClr val="000000"/>
              </a:buClr>
              <a:buSzPts val="2000"/>
              <a:buFont typeface="Arial"/>
              <a:buNone/>
            </a:pPr>
            <a:r>
              <a:rPr b="1" i="0" lang="en-US" sz="2000" u="none" cap="none" strike="noStrike">
                <a:solidFill>
                  <a:srgbClr val="FFDC79"/>
                </a:solidFill>
                <a:latin typeface="League Spartan"/>
                <a:ea typeface="League Spartan"/>
                <a:cs typeface="League Spartan"/>
                <a:sym typeface="League Spartan"/>
              </a:rPr>
              <a:t>PENENTUAN KEMATANGAN BUAH DILAKUKAN SECARA VISUAL OLEH PEKERJA YANG BERPENGALAMAN YAITU BERDASARKAN JUMLAH BUAH YANG JATUH DARI TANDANNYA ATAU WARNA BUAH.</a:t>
            </a:r>
            <a:endParaRPr b="0" i="0" sz="1400" u="none" cap="none" strike="noStrike">
              <a:solidFill>
                <a:srgbClr val="000000"/>
              </a:solidFill>
              <a:latin typeface="Arial"/>
              <a:ea typeface="Arial"/>
              <a:cs typeface="Arial"/>
              <a:sym typeface="Arial"/>
            </a:endParaRPr>
          </a:p>
        </p:txBody>
      </p:sp>
      <p:sp>
        <p:nvSpPr>
          <p:cNvPr id="107" name="Google Shape;107;p3"/>
          <p:cNvSpPr txBox="1"/>
          <p:nvPr/>
        </p:nvSpPr>
        <p:spPr>
          <a:xfrm>
            <a:off x="7199750" y="6018202"/>
            <a:ext cx="2277000" cy="592500"/>
          </a:xfrm>
          <a:prstGeom prst="rect">
            <a:avLst/>
          </a:prstGeom>
          <a:noFill/>
          <a:ln>
            <a:noFill/>
          </a:ln>
        </p:spPr>
        <p:txBody>
          <a:bodyPr anchorCtr="0" anchor="t" bIns="0" lIns="0" spcFirstLastPara="1" rIns="0" wrap="square" tIns="0">
            <a:spAutoFit/>
          </a:bodyPr>
          <a:lstStyle/>
          <a:p>
            <a:pPr indent="0" lvl="0" marL="0" marR="0" rtl="0" algn="ctr">
              <a:lnSpc>
                <a:spcPct val="79991"/>
              </a:lnSpc>
              <a:spcBef>
                <a:spcPts val="0"/>
              </a:spcBef>
              <a:spcAft>
                <a:spcPts val="0"/>
              </a:spcAft>
              <a:buClr>
                <a:srgbClr val="000000"/>
              </a:buClr>
              <a:buSzPts val="4813"/>
              <a:buFont typeface="Arial"/>
              <a:buNone/>
            </a:pPr>
            <a:r>
              <a:rPr b="1" i="0" lang="en-US" sz="4813" u="none" cap="none" strike="noStrike">
                <a:solidFill>
                  <a:srgbClr val="000000"/>
                </a:solidFill>
                <a:latin typeface="Barlow Condensed"/>
                <a:ea typeface="Barlow Condensed"/>
                <a:cs typeface="Barlow Condensed"/>
                <a:sym typeface="Barlow Condensed"/>
              </a:rPr>
              <a:t>MAKA</a:t>
            </a:r>
            <a:endParaRPr b="0" i="0" sz="1400" u="none" cap="none" strike="noStrike">
              <a:solidFill>
                <a:srgbClr val="000000"/>
              </a:solidFill>
              <a:latin typeface="Arial"/>
              <a:ea typeface="Arial"/>
              <a:cs typeface="Arial"/>
              <a:sym typeface="Arial"/>
            </a:endParaRPr>
          </a:p>
        </p:txBody>
      </p:sp>
      <p:sp>
        <p:nvSpPr>
          <p:cNvPr id="108" name="Google Shape;108;p3"/>
          <p:cNvSpPr txBox="1"/>
          <p:nvPr/>
        </p:nvSpPr>
        <p:spPr>
          <a:xfrm>
            <a:off x="3959031" y="699770"/>
            <a:ext cx="4302300" cy="492300"/>
          </a:xfrm>
          <a:prstGeom prst="rect">
            <a:avLst/>
          </a:prstGeom>
          <a:noFill/>
          <a:ln>
            <a:noFill/>
          </a:ln>
        </p:spPr>
        <p:txBody>
          <a:bodyPr anchorCtr="0" anchor="t" bIns="0" lIns="0" spcFirstLastPara="1" rIns="0" wrap="square" tIns="0">
            <a:spAutoFit/>
          </a:bodyPr>
          <a:lstStyle/>
          <a:p>
            <a:pPr indent="0" lvl="0" marL="0" marR="0" rtl="0" algn="ctr">
              <a:lnSpc>
                <a:spcPct val="79995"/>
              </a:lnSpc>
              <a:spcBef>
                <a:spcPts val="0"/>
              </a:spcBef>
              <a:spcAft>
                <a:spcPts val="0"/>
              </a:spcAft>
              <a:buClr>
                <a:srgbClr val="000000"/>
              </a:buClr>
              <a:buSzPts val="3999"/>
              <a:buFont typeface="Arial"/>
              <a:buNone/>
            </a:pPr>
            <a:r>
              <a:rPr b="1" i="0" lang="en-US" sz="3999" u="none" cap="none" strike="noStrike">
                <a:solidFill>
                  <a:srgbClr val="000000"/>
                </a:solidFill>
                <a:latin typeface="Barlow Condensed"/>
                <a:ea typeface="Barlow Condensed"/>
                <a:cs typeface="Barlow Condensed"/>
                <a:sym typeface="Barlow Condensed"/>
              </a:rPr>
              <a:t>DATA UNDERSTANDING</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4"/>
          <p:cNvPicPr preferRelativeResize="0"/>
          <p:nvPr/>
        </p:nvPicPr>
        <p:blipFill rotWithShape="1">
          <a:blip r:embed="rId3">
            <a:alphaModFix/>
          </a:blip>
          <a:srcRect b="0" l="0" r="0" t="0"/>
          <a:stretch/>
        </p:blipFill>
        <p:spPr>
          <a:xfrm>
            <a:off x="1231613" y="0"/>
            <a:ext cx="7290375" cy="7315200"/>
          </a:xfrm>
          <a:prstGeom prst="rect">
            <a:avLst/>
          </a:prstGeom>
          <a:noFill/>
          <a:ln>
            <a:noFill/>
          </a:ln>
        </p:spPr>
      </p:pic>
      <p:pic>
        <p:nvPicPr>
          <p:cNvPr id="114" name="Google Shape;114;p4"/>
          <p:cNvPicPr preferRelativeResize="0"/>
          <p:nvPr/>
        </p:nvPicPr>
        <p:blipFill rotWithShape="1">
          <a:blip r:embed="rId4">
            <a:alphaModFix amt="70000"/>
          </a:blip>
          <a:srcRect b="0" l="0" r="0" t="0"/>
          <a:stretch/>
        </p:blipFill>
        <p:spPr>
          <a:xfrm>
            <a:off x="-109509" y="2529657"/>
            <a:ext cx="9966009" cy="2265433"/>
          </a:xfrm>
          <a:prstGeom prst="rect">
            <a:avLst/>
          </a:prstGeom>
          <a:noFill/>
          <a:ln>
            <a:noFill/>
          </a:ln>
        </p:spPr>
      </p:pic>
      <p:sp>
        <p:nvSpPr>
          <p:cNvPr id="115" name="Google Shape;115;p4"/>
          <p:cNvSpPr txBox="1"/>
          <p:nvPr/>
        </p:nvSpPr>
        <p:spPr>
          <a:xfrm>
            <a:off x="332194" y="2922599"/>
            <a:ext cx="9089213" cy="1393825"/>
          </a:xfrm>
          <a:prstGeom prst="rect">
            <a:avLst/>
          </a:prstGeom>
          <a:noFill/>
          <a:ln>
            <a:noFill/>
          </a:ln>
        </p:spPr>
        <p:txBody>
          <a:bodyPr anchorCtr="0" anchor="t" bIns="0" lIns="0" spcFirstLastPara="1" rIns="0" wrap="square" tIns="0">
            <a:spAutoFit/>
          </a:bodyPr>
          <a:lstStyle/>
          <a:p>
            <a:pPr indent="0" lvl="0" marL="0" marR="0" rtl="0" algn="ctr">
              <a:lnSpc>
                <a:spcPct val="140010"/>
              </a:lnSpc>
              <a:spcBef>
                <a:spcPts val="0"/>
              </a:spcBef>
              <a:spcAft>
                <a:spcPts val="0"/>
              </a:spcAft>
              <a:buClr>
                <a:srgbClr val="000000"/>
              </a:buClr>
              <a:buSzPts val="3999"/>
              <a:buFont typeface="Arial"/>
              <a:buNone/>
            </a:pPr>
            <a:r>
              <a:rPr b="0" i="0" lang="en-US" sz="3999" u="none" cap="none" strike="noStrike">
                <a:solidFill>
                  <a:srgbClr val="FFFFFF"/>
                </a:solidFill>
                <a:latin typeface="Arvo"/>
                <a:ea typeface="Arvo"/>
                <a:cs typeface="Arvo"/>
                <a:sym typeface="Arvo"/>
              </a:rPr>
              <a:t>MODEL DIBANGUN BERBASIS DETEKSI WARNA RGB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FE5"/>
        </a:solidFill>
      </p:bgPr>
    </p:bg>
    <p:spTree>
      <p:nvGrpSpPr>
        <p:cNvPr id="119" name="Shape 119"/>
        <p:cNvGrpSpPr/>
        <p:nvPr/>
      </p:nvGrpSpPr>
      <p:grpSpPr>
        <a:xfrm>
          <a:off x="0" y="0"/>
          <a:ext cx="0" cy="0"/>
          <a:chOff x="0" y="0"/>
          <a:chExt cx="0" cy="0"/>
        </a:xfrm>
      </p:grpSpPr>
      <p:pic>
        <p:nvPicPr>
          <p:cNvPr id="120" name="Google Shape;120;p5"/>
          <p:cNvPicPr preferRelativeResize="0"/>
          <p:nvPr/>
        </p:nvPicPr>
        <p:blipFill rotWithShape="1">
          <a:blip r:embed="rId3">
            <a:alphaModFix/>
          </a:blip>
          <a:srcRect b="0" l="0" r="0" t="0"/>
          <a:stretch/>
        </p:blipFill>
        <p:spPr>
          <a:xfrm>
            <a:off x="0" y="-1188465"/>
            <a:ext cx="9753600" cy="3495693"/>
          </a:xfrm>
          <a:prstGeom prst="rect">
            <a:avLst/>
          </a:prstGeom>
          <a:noFill/>
          <a:ln>
            <a:noFill/>
          </a:ln>
        </p:spPr>
      </p:pic>
      <p:pic>
        <p:nvPicPr>
          <p:cNvPr id="121" name="Google Shape;121;p5"/>
          <p:cNvPicPr preferRelativeResize="0"/>
          <p:nvPr/>
        </p:nvPicPr>
        <p:blipFill rotWithShape="1">
          <a:blip r:embed="rId4">
            <a:alphaModFix/>
          </a:blip>
          <a:srcRect b="0" l="0" r="0" t="0"/>
          <a:stretch/>
        </p:blipFill>
        <p:spPr>
          <a:xfrm>
            <a:off x="431092" y="2801329"/>
            <a:ext cx="9007624" cy="3506097"/>
          </a:xfrm>
          <a:prstGeom prst="rect">
            <a:avLst/>
          </a:prstGeom>
          <a:noFill/>
          <a:ln>
            <a:noFill/>
          </a:ln>
        </p:spPr>
      </p:pic>
      <p:grpSp>
        <p:nvGrpSpPr>
          <p:cNvPr id="122" name="Google Shape;122;p5"/>
          <p:cNvGrpSpPr/>
          <p:nvPr/>
        </p:nvGrpSpPr>
        <p:grpSpPr>
          <a:xfrm>
            <a:off x="431092" y="399454"/>
            <a:ext cx="4445708" cy="1642082"/>
            <a:chOff x="0" y="0"/>
            <a:chExt cx="5927611" cy="2189443"/>
          </a:xfrm>
        </p:grpSpPr>
        <p:sp>
          <p:nvSpPr>
            <p:cNvPr id="123" name="Google Shape;123;p5"/>
            <p:cNvSpPr txBox="1"/>
            <p:nvPr/>
          </p:nvSpPr>
          <p:spPr>
            <a:xfrm>
              <a:off x="0" y="0"/>
              <a:ext cx="5903031" cy="568342"/>
            </a:xfrm>
            <a:prstGeom prst="rect">
              <a:avLst/>
            </a:prstGeom>
            <a:noFill/>
            <a:ln>
              <a:noFill/>
            </a:ln>
          </p:spPr>
          <p:txBody>
            <a:bodyPr anchorCtr="0" anchor="t" bIns="0" lIns="0" spcFirstLastPara="1" rIns="0" wrap="square" tIns="0">
              <a:spAutoFit/>
            </a:bodyPr>
            <a:lstStyle/>
            <a:p>
              <a:pPr indent="0" lvl="0" marL="0" marR="0" rtl="0" algn="l">
                <a:lnSpc>
                  <a:spcPct val="117997"/>
                </a:lnSpc>
                <a:spcBef>
                  <a:spcPts val="0"/>
                </a:spcBef>
                <a:spcAft>
                  <a:spcPts val="0"/>
                </a:spcAft>
                <a:buClr>
                  <a:srgbClr val="000000"/>
                </a:buClr>
                <a:buSzPts val="2817"/>
                <a:buFont typeface="Arial"/>
                <a:buNone/>
              </a:pPr>
              <a:r>
                <a:rPr b="1" i="0" lang="en-US" sz="2817" u="none" cap="none" strike="noStrike">
                  <a:solidFill>
                    <a:srgbClr val="FFDC79"/>
                  </a:solidFill>
                  <a:latin typeface="League Spartan"/>
                  <a:ea typeface="League Spartan"/>
                  <a:cs typeface="League Spartan"/>
                  <a:sym typeface="League Spartan"/>
                </a:rPr>
                <a:t>DATA PREPARATION</a:t>
              </a:r>
              <a:endParaRPr b="0" i="0" sz="1400" u="none" cap="none" strike="noStrike">
                <a:solidFill>
                  <a:srgbClr val="000000"/>
                </a:solidFill>
                <a:latin typeface="Arial"/>
                <a:ea typeface="Arial"/>
                <a:cs typeface="Arial"/>
                <a:sym typeface="Arial"/>
              </a:endParaRPr>
            </a:p>
          </p:txBody>
        </p:sp>
        <p:sp>
          <p:nvSpPr>
            <p:cNvPr id="124" name="Google Shape;124;p5"/>
            <p:cNvSpPr txBox="1"/>
            <p:nvPr/>
          </p:nvSpPr>
          <p:spPr>
            <a:xfrm>
              <a:off x="39084" y="887185"/>
              <a:ext cx="5888527" cy="1302258"/>
            </a:xfrm>
            <a:prstGeom prst="rect">
              <a:avLst/>
            </a:prstGeom>
            <a:noFill/>
            <a:ln>
              <a:noFill/>
            </a:ln>
          </p:spPr>
          <p:txBody>
            <a:bodyPr anchorCtr="0" anchor="t" bIns="0" lIns="0" spcFirstLastPara="1" rIns="0" wrap="square" tIns="0">
              <a:spAutoFit/>
            </a:bodyPr>
            <a:lstStyle/>
            <a:p>
              <a:pPr indent="0" lvl="0" marL="0" marR="0" rtl="0" algn="l">
                <a:lnSpc>
                  <a:spcPct val="149000"/>
                </a:lnSpc>
                <a:spcBef>
                  <a:spcPts val="0"/>
                </a:spcBef>
                <a:spcAft>
                  <a:spcPts val="0"/>
                </a:spcAft>
                <a:buClr>
                  <a:srgbClr val="000000"/>
                </a:buClr>
                <a:buSzPts val="1800"/>
                <a:buFont typeface="Arial"/>
                <a:buNone/>
              </a:pPr>
              <a:r>
                <a:rPr b="0" i="0" lang="en-US" sz="1800" u="none" cap="none" strike="noStrike">
                  <a:solidFill>
                    <a:srgbClr val="F5FFE5"/>
                  </a:solidFill>
                  <a:latin typeface="Lato"/>
                  <a:ea typeface="Lato"/>
                  <a:cs typeface="Lato"/>
                  <a:sym typeface="Lato"/>
                </a:rPr>
                <a:t>Sumber Data = Google</a:t>
              </a:r>
              <a:endParaRPr b="0" i="0" sz="1400" u="none" cap="none" strike="noStrike">
                <a:solidFill>
                  <a:srgbClr val="000000"/>
                </a:solidFill>
                <a:latin typeface="Arial"/>
                <a:ea typeface="Arial"/>
                <a:cs typeface="Arial"/>
                <a:sym typeface="Arial"/>
              </a:endParaRPr>
            </a:p>
            <a:p>
              <a:pPr indent="0" lvl="0" marL="0" marR="0" rtl="0" algn="l">
                <a:lnSpc>
                  <a:spcPct val="149000"/>
                </a:lnSpc>
                <a:spcBef>
                  <a:spcPts val="0"/>
                </a:spcBef>
                <a:spcAft>
                  <a:spcPts val="0"/>
                </a:spcAft>
                <a:buClr>
                  <a:srgbClr val="000000"/>
                </a:buClr>
                <a:buSzPts val="1800"/>
                <a:buFont typeface="Arial"/>
                <a:buNone/>
              </a:pPr>
              <a:r>
                <a:rPr b="0" i="0" lang="en-US" sz="1800" u="none" cap="none" strike="noStrike">
                  <a:solidFill>
                    <a:srgbClr val="F5FFE5"/>
                  </a:solidFill>
                  <a:latin typeface="Lato"/>
                  <a:ea typeface="Lato"/>
                  <a:cs typeface="Lato"/>
                  <a:sym typeface="Lato"/>
                </a:rPr>
                <a:t>Total data gambar sawit matang = 202</a:t>
              </a:r>
              <a:endParaRPr b="0" i="0" sz="1400" u="none" cap="none" strike="noStrike">
                <a:solidFill>
                  <a:srgbClr val="000000"/>
                </a:solidFill>
                <a:latin typeface="Arial"/>
                <a:ea typeface="Arial"/>
                <a:cs typeface="Arial"/>
                <a:sym typeface="Arial"/>
              </a:endParaRPr>
            </a:p>
            <a:p>
              <a:pPr indent="0" lvl="0" marL="0" marR="0" rtl="0" algn="l">
                <a:lnSpc>
                  <a:spcPct val="149000"/>
                </a:lnSpc>
                <a:spcBef>
                  <a:spcPts val="0"/>
                </a:spcBef>
                <a:spcAft>
                  <a:spcPts val="0"/>
                </a:spcAft>
                <a:buClr>
                  <a:srgbClr val="000000"/>
                </a:buClr>
                <a:buSzPts val="1800"/>
                <a:buFont typeface="Arial"/>
                <a:buNone/>
              </a:pPr>
              <a:r>
                <a:rPr b="0" i="0" lang="en-US" sz="1800" u="none" cap="none" strike="noStrike">
                  <a:solidFill>
                    <a:srgbClr val="F5FFE5"/>
                  </a:solidFill>
                  <a:latin typeface="Lato"/>
                  <a:ea typeface="Lato"/>
                  <a:cs typeface="Lato"/>
                  <a:sym typeface="Lato"/>
                </a:rPr>
                <a:t>Total data gambar sawit mentah = 291</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FE5"/>
        </a:solidFill>
      </p:bgPr>
    </p:bg>
    <p:spTree>
      <p:nvGrpSpPr>
        <p:cNvPr id="128" name="Shape 128"/>
        <p:cNvGrpSpPr/>
        <p:nvPr/>
      </p:nvGrpSpPr>
      <p:grpSpPr>
        <a:xfrm>
          <a:off x="0" y="0"/>
          <a:ext cx="0" cy="0"/>
          <a:chOff x="0" y="0"/>
          <a:chExt cx="0" cy="0"/>
        </a:xfrm>
      </p:grpSpPr>
      <p:pic>
        <p:nvPicPr>
          <p:cNvPr id="129" name="Google Shape;129;p6"/>
          <p:cNvPicPr preferRelativeResize="0"/>
          <p:nvPr/>
        </p:nvPicPr>
        <p:blipFill rotWithShape="1">
          <a:blip r:embed="rId3">
            <a:alphaModFix/>
          </a:blip>
          <a:srcRect b="0" l="0" r="0" t="0"/>
          <a:stretch/>
        </p:blipFill>
        <p:spPr>
          <a:xfrm>
            <a:off x="0" y="-1280550"/>
            <a:ext cx="9753600" cy="3347500"/>
          </a:xfrm>
          <a:prstGeom prst="rect">
            <a:avLst/>
          </a:prstGeom>
          <a:noFill/>
          <a:ln>
            <a:noFill/>
          </a:ln>
        </p:spPr>
      </p:pic>
      <p:pic>
        <p:nvPicPr>
          <p:cNvPr id="130" name="Google Shape;130;p6"/>
          <p:cNvPicPr preferRelativeResize="0"/>
          <p:nvPr/>
        </p:nvPicPr>
        <p:blipFill rotWithShape="1">
          <a:blip r:embed="rId4">
            <a:alphaModFix/>
          </a:blip>
          <a:srcRect b="0" l="0" r="0" t="0"/>
          <a:stretch/>
        </p:blipFill>
        <p:spPr>
          <a:xfrm>
            <a:off x="534634" y="3058454"/>
            <a:ext cx="5004756" cy="2293847"/>
          </a:xfrm>
          <a:prstGeom prst="rect">
            <a:avLst/>
          </a:prstGeom>
          <a:noFill/>
          <a:ln>
            <a:noFill/>
          </a:ln>
        </p:spPr>
      </p:pic>
      <p:sp>
        <p:nvSpPr>
          <p:cNvPr id="131" name="Google Shape;131;p6"/>
          <p:cNvSpPr txBox="1"/>
          <p:nvPr/>
        </p:nvSpPr>
        <p:spPr>
          <a:xfrm>
            <a:off x="431092" y="94654"/>
            <a:ext cx="5215500" cy="433500"/>
          </a:xfrm>
          <a:prstGeom prst="rect">
            <a:avLst/>
          </a:prstGeom>
          <a:noFill/>
          <a:ln>
            <a:noFill/>
          </a:ln>
        </p:spPr>
        <p:txBody>
          <a:bodyPr anchorCtr="0" anchor="t" bIns="0" lIns="0" spcFirstLastPara="1" rIns="0" wrap="square" tIns="0">
            <a:spAutoFit/>
          </a:bodyPr>
          <a:lstStyle/>
          <a:p>
            <a:pPr indent="0" lvl="0" marL="0" marR="0" rtl="0" algn="l">
              <a:lnSpc>
                <a:spcPct val="117997"/>
              </a:lnSpc>
              <a:spcBef>
                <a:spcPts val="0"/>
              </a:spcBef>
              <a:spcAft>
                <a:spcPts val="0"/>
              </a:spcAft>
              <a:buClr>
                <a:srgbClr val="000000"/>
              </a:buClr>
              <a:buSzPts val="2817"/>
              <a:buFont typeface="Arial"/>
              <a:buNone/>
            </a:pPr>
            <a:r>
              <a:rPr b="1" i="0" lang="en-US" sz="2817" u="none" cap="none" strike="noStrike">
                <a:solidFill>
                  <a:srgbClr val="FFDC79"/>
                </a:solidFill>
                <a:latin typeface="League Spartan"/>
                <a:ea typeface="League Spartan"/>
                <a:cs typeface="League Spartan"/>
                <a:sym typeface="League Spartan"/>
              </a:rPr>
              <a:t>IMAGE PREPROCESSING</a:t>
            </a:r>
            <a:endParaRPr b="0" i="0" sz="1400" u="none" cap="none" strike="noStrike">
              <a:solidFill>
                <a:srgbClr val="000000"/>
              </a:solidFill>
              <a:latin typeface="Arial"/>
              <a:ea typeface="Arial"/>
              <a:cs typeface="Arial"/>
              <a:sym typeface="Arial"/>
            </a:endParaRPr>
          </a:p>
        </p:txBody>
      </p:sp>
      <p:sp>
        <p:nvSpPr>
          <p:cNvPr id="132" name="Google Shape;132;p6"/>
          <p:cNvSpPr txBox="1"/>
          <p:nvPr/>
        </p:nvSpPr>
        <p:spPr>
          <a:xfrm>
            <a:off x="465623" y="683843"/>
            <a:ext cx="5202600" cy="1683900"/>
          </a:xfrm>
          <a:prstGeom prst="rect">
            <a:avLst/>
          </a:prstGeom>
          <a:noFill/>
          <a:ln>
            <a:noFill/>
          </a:ln>
        </p:spPr>
        <p:txBody>
          <a:bodyPr anchorCtr="0" anchor="t" bIns="0" lIns="0" spcFirstLastPara="1" rIns="0" wrap="square" tIns="0">
            <a:spAutoFit/>
          </a:bodyPr>
          <a:lstStyle/>
          <a:p>
            <a:pPr indent="-215900" lvl="1" marL="431801" marR="0" rtl="0" algn="l">
              <a:lnSpc>
                <a:spcPct val="149000"/>
              </a:lnSpc>
              <a:spcBef>
                <a:spcPts val="0"/>
              </a:spcBef>
              <a:spcAft>
                <a:spcPts val="0"/>
              </a:spcAft>
              <a:buClr>
                <a:srgbClr val="F5FFE5"/>
              </a:buClr>
              <a:buSzPts val="2000"/>
              <a:buFont typeface="Arial"/>
              <a:buChar char="•"/>
            </a:pPr>
            <a:r>
              <a:rPr b="0" i="0" lang="en-US" sz="2000" u="none" cap="none" strike="noStrike">
                <a:solidFill>
                  <a:srgbClr val="F5FFE5"/>
                </a:solidFill>
                <a:latin typeface="Lato"/>
                <a:ea typeface="Lato"/>
                <a:cs typeface="Lato"/>
                <a:sym typeface="Lato"/>
              </a:rPr>
              <a:t>Read image</a:t>
            </a:r>
            <a:endParaRPr b="0" i="0" sz="1400" u="none" cap="none" strike="noStrike">
              <a:solidFill>
                <a:srgbClr val="000000"/>
              </a:solidFill>
              <a:latin typeface="Arial"/>
              <a:ea typeface="Arial"/>
              <a:cs typeface="Arial"/>
              <a:sym typeface="Arial"/>
            </a:endParaRPr>
          </a:p>
          <a:p>
            <a:pPr indent="-215900" lvl="1" marL="431801" marR="0" rtl="0" algn="l">
              <a:lnSpc>
                <a:spcPct val="149000"/>
              </a:lnSpc>
              <a:spcBef>
                <a:spcPts val="0"/>
              </a:spcBef>
              <a:spcAft>
                <a:spcPts val="0"/>
              </a:spcAft>
              <a:buClr>
                <a:srgbClr val="F5FFE5"/>
              </a:buClr>
              <a:buSzPts val="2000"/>
              <a:buFont typeface="Arial"/>
              <a:buChar char="•"/>
            </a:pPr>
            <a:r>
              <a:rPr b="0" i="0" lang="en-US" sz="2000" u="none" cap="none" strike="noStrike">
                <a:solidFill>
                  <a:srgbClr val="F5FFE5"/>
                </a:solidFill>
                <a:latin typeface="Lato"/>
                <a:ea typeface="Lato"/>
                <a:cs typeface="Lato"/>
                <a:sym typeface="Lato"/>
              </a:rPr>
              <a:t>Data augumentation</a:t>
            </a:r>
            <a:endParaRPr b="0" i="0" sz="1400" u="none" cap="none" strike="noStrike">
              <a:solidFill>
                <a:srgbClr val="000000"/>
              </a:solidFill>
              <a:latin typeface="Arial"/>
              <a:ea typeface="Arial"/>
              <a:cs typeface="Arial"/>
              <a:sym typeface="Arial"/>
            </a:endParaRPr>
          </a:p>
          <a:p>
            <a:pPr indent="-215900" lvl="1" marL="431801" marR="0" rtl="0" algn="l">
              <a:lnSpc>
                <a:spcPct val="149000"/>
              </a:lnSpc>
              <a:spcBef>
                <a:spcPts val="0"/>
              </a:spcBef>
              <a:spcAft>
                <a:spcPts val="0"/>
              </a:spcAft>
              <a:buClr>
                <a:srgbClr val="F5FFE5"/>
              </a:buClr>
              <a:buSzPts val="2000"/>
              <a:buFont typeface="Arial"/>
              <a:buChar char="•"/>
            </a:pPr>
            <a:r>
              <a:rPr b="0" i="0" lang="en-US" sz="2000" u="none" cap="none" strike="noStrike">
                <a:solidFill>
                  <a:srgbClr val="F5FFE5"/>
                </a:solidFill>
                <a:latin typeface="Lato"/>
                <a:ea typeface="Lato"/>
                <a:cs typeface="Lato"/>
                <a:sym typeface="Lato"/>
              </a:rPr>
              <a:t>Resize image</a:t>
            </a:r>
            <a:endParaRPr b="0" i="0" sz="1400" u="none" cap="none" strike="noStrike">
              <a:solidFill>
                <a:srgbClr val="000000"/>
              </a:solidFill>
              <a:latin typeface="Arial"/>
              <a:ea typeface="Arial"/>
              <a:cs typeface="Arial"/>
              <a:sym typeface="Arial"/>
            </a:endParaRPr>
          </a:p>
          <a:p>
            <a:pPr indent="0" lvl="0" marL="0" marR="0" rtl="0" algn="l">
              <a:lnSpc>
                <a:spcPct val="149000"/>
              </a:lnSpc>
              <a:spcBef>
                <a:spcPts val="0"/>
              </a:spcBef>
              <a:spcAft>
                <a:spcPts val="0"/>
              </a:spcAft>
              <a:buClr>
                <a:srgbClr val="000000"/>
              </a:buClr>
              <a:buSzPts val="2000"/>
              <a:buFont typeface="Arial"/>
              <a:buNone/>
            </a:pPr>
            <a:r>
              <a:t/>
            </a:r>
            <a:endParaRPr b="0" i="0" sz="2000" u="none" cap="none" strike="noStrike">
              <a:solidFill>
                <a:srgbClr val="F5FFE5"/>
              </a:solidFill>
              <a:latin typeface="Lato"/>
              <a:ea typeface="Lato"/>
              <a:cs typeface="Lato"/>
              <a:sym typeface="Lato"/>
            </a:endParaRPr>
          </a:p>
        </p:txBody>
      </p:sp>
      <p:sp>
        <p:nvSpPr>
          <p:cNvPr id="133" name="Google Shape;133;p6"/>
          <p:cNvSpPr txBox="1"/>
          <p:nvPr/>
        </p:nvSpPr>
        <p:spPr>
          <a:xfrm>
            <a:off x="94113" y="2205620"/>
            <a:ext cx="8894611" cy="714811"/>
          </a:xfrm>
          <a:prstGeom prst="rect">
            <a:avLst/>
          </a:prstGeom>
          <a:noFill/>
          <a:ln>
            <a:noFill/>
          </a:ln>
        </p:spPr>
        <p:txBody>
          <a:bodyPr anchorCtr="0" anchor="t" bIns="0" lIns="0" spcFirstLastPara="1" rIns="0" wrap="square" tIns="0">
            <a:spAutoFit/>
          </a:bodyPr>
          <a:lstStyle/>
          <a:p>
            <a:pPr indent="-202207" lvl="1" marL="404415" marR="0" rtl="0" algn="l">
              <a:lnSpc>
                <a:spcPct val="123972"/>
              </a:lnSpc>
              <a:spcBef>
                <a:spcPts val="0"/>
              </a:spcBef>
              <a:spcAft>
                <a:spcPts val="0"/>
              </a:spcAft>
              <a:buClr>
                <a:srgbClr val="000000"/>
              </a:buClr>
              <a:buSzPts val="1873"/>
              <a:buFont typeface="Arial"/>
              <a:buChar char="•"/>
            </a:pPr>
            <a:r>
              <a:rPr b="0" i="0" lang="en-US" sz="1873" u="none" cap="none" strike="noStrike">
                <a:solidFill>
                  <a:srgbClr val="000000"/>
                </a:solidFill>
                <a:latin typeface="Lato"/>
                <a:ea typeface="Lato"/>
                <a:cs typeface="Lato"/>
                <a:sym typeface="Lato"/>
              </a:rPr>
              <a:t>Read image, jumlah data yang besar mengharuskan penyimpanan dalam cloud / drive. dan gambar harus tersusun dalam folder untuk sawit matang dan mentah.</a:t>
            </a:r>
            <a:endParaRPr b="0" i="0" sz="1400" u="none" cap="none" strike="noStrike">
              <a:solidFill>
                <a:srgbClr val="000000"/>
              </a:solidFill>
              <a:latin typeface="Arial"/>
              <a:ea typeface="Arial"/>
              <a:cs typeface="Arial"/>
              <a:sym typeface="Arial"/>
            </a:endParaRPr>
          </a:p>
        </p:txBody>
      </p:sp>
      <p:sp>
        <p:nvSpPr>
          <p:cNvPr id="134" name="Google Shape;134;p6"/>
          <p:cNvSpPr txBox="1"/>
          <p:nvPr/>
        </p:nvSpPr>
        <p:spPr>
          <a:xfrm>
            <a:off x="94113" y="5524830"/>
            <a:ext cx="9286800" cy="1360500"/>
          </a:xfrm>
          <a:prstGeom prst="rect">
            <a:avLst/>
          </a:prstGeom>
          <a:noFill/>
          <a:ln>
            <a:noFill/>
          </a:ln>
        </p:spPr>
        <p:txBody>
          <a:bodyPr anchorCtr="0" anchor="t" bIns="0" lIns="0" spcFirstLastPara="1" rIns="0" wrap="square" tIns="0">
            <a:spAutoFit/>
          </a:bodyPr>
          <a:lstStyle/>
          <a:p>
            <a:pPr indent="-202207" lvl="1" marL="404415" marR="0" rtl="0" algn="l">
              <a:lnSpc>
                <a:spcPct val="123972"/>
              </a:lnSpc>
              <a:spcBef>
                <a:spcPts val="0"/>
              </a:spcBef>
              <a:spcAft>
                <a:spcPts val="0"/>
              </a:spcAft>
              <a:buClr>
                <a:srgbClr val="000000"/>
              </a:buClr>
              <a:buSzPts val="1873"/>
              <a:buFont typeface="Arial"/>
              <a:buChar char="•"/>
            </a:pPr>
            <a:r>
              <a:rPr b="0" i="0" lang="en-US" sz="1873" u="none" cap="none" strike="noStrike">
                <a:solidFill>
                  <a:srgbClr val="000000"/>
                </a:solidFill>
                <a:latin typeface="Lato"/>
                <a:ea typeface="Lato"/>
                <a:cs typeface="Lato"/>
                <a:sym typeface="Lato"/>
              </a:rPr>
              <a:t>Data augmentation, sebuah gambar tidak lebih dari array dua dimensi angka (atau piksel) berkisar antara 1 dan 255. Ini didefinisikan oleh fungsi math f(x,y) dimana x dan y adalah dua koordinat horizontal-vertikal. Fungsi pada setiap titik memberikan nilai piksel pada titik tersebut dari suatu gambar.</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FE5"/>
        </a:solidFill>
      </p:bgPr>
    </p:bg>
    <p:spTree>
      <p:nvGrpSpPr>
        <p:cNvPr id="138" name="Shape 138"/>
        <p:cNvGrpSpPr/>
        <p:nvPr/>
      </p:nvGrpSpPr>
      <p:grpSpPr>
        <a:xfrm>
          <a:off x="0" y="0"/>
          <a:ext cx="0" cy="0"/>
          <a:chOff x="0" y="0"/>
          <a:chExt cx="0" cy="0"/>
        </a:xfrm>
      </p:grpSpPr>
      <p:pic>
        <p:nvPicPr>
          <p:cNvPr id="139" name="Google Shape;139;p7"/>
          <p:cNvPicPr preferRelativeResize="0"/>
          <p:nvPr/>
        </p:nvPicPr>
        <p:blipFill rotWithShape="1">
          <a:blip r:embed="rId3">
            <a:alphaModFix/>
          </a:blip>
          <a:srcRect b="0" l="0" r="0" t="0"/>
          <a:stretch/>
        </p:blipFill>
        <p:spPr>
          <a:xfrm rot="-5400000">
            <a:off x="4972641" y="2508574"/>
            <a:ext cx="6071447" cy="4034878"/>
          </a:xfrm>
          <a:prstGeom prst="rect">
            <a:avLst/>
          </a:prstGeom>
          <a:noFill/>
          <a:ln>
            <a:noFill/>
          </a:ln>
        </p:spPr>
      </p:pic>
      <p:pic>
        <p:nvPicPr>
          <p:cNvPr id="140" name="Google Shape;140;p7"/>
          <p:cNvPicPr preferRelativeResize="0"/>
          <p:nvPr/>
        </p:nvPicPr>
        <p:blipFill rotWithShape="1">
          <a:blip r:embed="rId4">
            <a:alphaModFix/>
          </a:blip>
          <a:srcRect b="7765" l="0" r="0" t="0"/>
          <a:stretch/>
        </p:blipFill>
        <p:spPr>
          <a:xfrm>
            <a:off x="0" y="1490289"/>
            <a:ext cx="6712005" cy="5824911"/>
          </a:xfrm>
          <a:prstGeom prst="rect">
            <a:avLst/>
          </a:prstGeom>
          <a:noFill/>
          <a:ln>
            <a:noFill/>
          </a:ln>
        </p:spPr>
      </p:pic>
      <p:sp>
        <p:nvSpPr>
          <p:cNvPr id="141" name="Google Shape;141;p7"/>
          <p:cNvSpPr txBox="1"/>
          <p:nvPr/>
        </p:nvSpPr>
        <p:spPr>
          <a:xfrm>
            <a:off x="522104" y="288603"/>
            <a:ext cx="9094403" cy="866784"/>
          </a:xfrm>
          <a:prstGeom prst="rect">
            <a:avLst/>
          </a:prstGeom>
          <a:noFill/>
          <a:ln>
            <a:noFill/>
          </a:ln>
        </p:spPr>
        <p:txBody>
          <a:bodyPr anchorCtr="0" anchor="t" bIns="0" lIns="0" spcFirstLastPara="1" rIns="0" wrap="square" tIns="0">
            <a:spAutoFit/>
          </a:bodyPr>
          <a:lstStyle/>
          <a:p>
            <a:pPr indent="0" lvl="0" marL="0" marR="0" rtl="0" algn="l">
              <a:lnSpc>
                <a:spcPct val="123972"/>
              </a:lnSpc>
              <a:spcBef>
                <a:spcPts val="0"/>
              </a:spcBef>
              <a:spcAft>
                <a:spcPts val="0"/>
              </a:spcAft>
              <a:buClr>
                <a:srgbClr val="000000"/>
              </a:buClr>
              <a:buSzPts val="1873"/>
              <a:buFont typeface="Arial"/>
              <a:buNone/>
            </a:pPr>
            <a:r>
              <a:rPr b="0" i="0" lang="en-US" sz="1873" u="none" cap="none" strike="noStrike">
                <a:solidFill>
                  <a:srgbClr val="000000"/>
                </a:solidFill>
                <a:latin typeface="Lato"/>
                <a:ea typeface="Lato"/>
                <a:cs typeface="Lato"/>
                <a:sym typeface="Lato"/>
              </a:rPr>
              <a:t>Resize image, gambar datang dalam berbagai bentuk dan ukuran. </a:t>
            </a:r>
            <a:endParaRPr b="0" i="0" sz="1400" u="none" cap="none" strike="noStrike">
              <a:solidFill>
                <a:srgbClr val="000000"/>
              </a:solidFill>
              <a:latin typeface="Arial"/>
              <a:ea typeface="Arial"/>
              <a:cs typeface="Arial"/>
              <a:sym typeface="Arial"/>
            </a:endParaRPr>
          </a:p>
          <a:p>
            <a:pPr indent="-202208" lvl="1" marL="404416" marR="0" rtl="0" algn="l">
              <a:lnSpc>
                <a:spcPct val="123972"/>
              </a:lnSpc>
              <a:spcBef>
                <a:spcPts val="0"/>
              </a:spcBef>
              <a:spcAft>
                <a:spcPts val="0"/>
              </a:spcAft>
              <a:buClr>
                <a:srgbClr val="000000"/>
              </a:buClr>
              <a:buSzPts val="1873"/>
              <a:buFont typeface="Arial"/>
              <a:buChar char="•"/>
            </a:pPr>
            <a:r>
              <a:rPr b="0" i="0" lang="en-US" sz="1873" u="none" cap="none" strike="noStrike">
                <a:solidFill>
                  <a:srgbClr val="000000"/>
                </a:solidFill>
                <a:latin typeface="Lato"/>
                <a:ea typeface="Lato"/>
                <a:cs typeface="Lato"/>
                <a:sym typeface="Lato"/>
              </a:rPr>
              <a:t>Original size (360, 480) — (width, height, no. RGB channels)</a:t>
            </a:r>
            <a:endParaRPr b="0" i="0" sz="1400" u="none" cap="none" strike="noStrike">
              <a:solidFill>
                <a:srgbClr val="000000"/>
              </a:solidFill>
              <a:latin typeface="Arial"/>
              <a:ea typeface="Arial"/>
              <a:cs typeface="Arial"/>
              <a:sym typeface="Arial"/>
            </a:endParaRPr>
          </a:p>
          <a:p>
            <a:pPr indent="-202207" lvl="1" marL="404415" marR="0" rtl="0" algn="l">
              <a:lnSpc>
                <a:spcPct val="123972"/>
              </a:lnSpc>
              <a:spcBef>
                <a:spcPts val="0"/>
              </a:spcBef>
              <a:spcAft>
                <a:spcPts val="0"/>
              </a:spcAft>
              <a:buClr>
                <a:srgbClr val="000000"/>
              </a:buClr>
              <a:buSzPts val="1873"/>
              <a:buFont typeface="Arial"/>
              <a:buChar char="•"/>
            </a:pPr>
            <a:r>
              <a:rPr b="0" i="0" lang="en-US" sz="1873" u="none" cap="none" strike="noStrike">
                <a:solidFill>
                  <a:srgbClr val="000000"/>
                </a:solidFill>
                <a:latin typeface="Lato"/>
                <a:ea typeface="Lato"/>
                <a:cs typeface="Lato"/>
                <a:sym typeface="Lato"/>
              </a:rPr>
              <a:t>Resized (128, 128) — (width, height, use RGB channels)</a:t>
            </a:r>
            <a:endParaRPr b="0" i="0" sz="1400" u="none" cap="none" strike="noStrike">
              <a:solidFill>
                <a:srgbClr val="000000"/>
              </a:solidFill>
              <a:latin typeface="Arial"/>
              <a:ea typeface="Arial"/>
              <a:cs typeface="Arial"/>
              <a:sym typeface="Arial"/>
            </a:endParaRPr>
          </a:p>
        </p:txBody>
      </p:sp>
      <p:cxnSp>
        <p:nvCxnSpPr>
          <p:cNvPr id="142" name="Google Shape;142;p7"/>
          <p:cNvCxnSpPr/>
          <p:nvPr/>
        </p:nvCxnSpPr>
        <p:spPr>
          <a:xfrm>
            <a:off x="6974841" y="2435977"/>
            <a:ext cx="543986" cy="0"/>
          </a:xfrm>
          <a:prstGeom prst="straightConnector1">
            <a:avLst/>
          </a:prstGeom>
          <a:noFill/>
          <a:ln cap="flat" cmpd="sng" w="47625">
            <a:solidFill>
              <a:srgbClr val="000000"/>
            </a:solidFill>
            <a:prstDash val="solid"/>
            <a:round/>
            <a:headEnd len="sm" w="sm" type="none"/>
            <a:tailEnd len="med" w="med" type="triangle"/>
          </a:ln>
        </p:spPr>
      </p:cxnSp>
      <p:cxnSp>
        <p:nvCxnSpPr>
          <p:cNvPr id="143" name="Google Shape;143;p7"/>
          <p:cNvCxnSpPr/>
          <p:nvPr/>
        </p:nvCxnSpPr>
        <p:spPr>
          <a:xfrm>
            <a:off x="6974841" y="3752850"/>
            <a:ext cx="543986" cy="0"/>
          </a:xfrm>
          <a:prstGeom prst="straightConnector1">
            <a:avLst/>
          </a:prstGeom>
          <a:noFill/>
          <a:ln cap="flat" cmpd="sng" w="47625">
            <a:solidFill>
              <a:srgbClr val="000000"/>
            </a:solidFill>
            <a:prstDash val="solid"/>
            <a:round/>
            <a:headEnd len="sm" w="sm" type="none"/>
            <a:tailEnd len="med" w="med" type="triangle"/>
          </a:ln>
        </p:spPr>
      </p:cxnSp>
      <p:cxnSp>
        <p:nvCxnSpPr>
          <p:cNvPr id="144" name="Google Shape;144;p7"/>
          <p:cNvCxnSpPr/>
          <p:nvPr/>
        </p:nvCxnSpPr>
        <p:spPr>
          <a:xfrm>
            <a:off x="6974841" y="5484395"/>
            <a:ext cx="543986" cy="0"/>
          </a:xfrm>
          <a:prstGeom prst="straightConnector1">
            <a:avLst/>
          </a:prstGeom>
          <a:noFill/>
          <a:ln cap="flat" cmpd="sng" w="47625">
            <a:solidFill>
              <a:srgbClr val="000000"/>
            </a:solidFill>
            <a:prstDash val="solid"/>
            <a:round/>
            <a:headEnd len="sm" w="sm" type="none"/>
            <a:tailEnd len="med" w="med" type="triangle"/>
          </a:ln>
        </p:spPr>
      </p:cxnSp>
      <p:sp>
        <p:nvSpPr>
          <p:cNvPr id="145" name="Google Shape;145;p7"/>
          <p:cNvSpPr txBox="1"/>
          <p:nvPr/>
        </p:nvSpPr>
        <p:spPr>
          <a:xfrm>
            <a:off x="7746258" y="2264527"/>
            <a:ext cx="1103737" cy="666115"/>
          </a:xfrm>
          <a:prstGeom prst="rect">
            <a:avLst/>
          </a:prstGeom>
          <a:noFill/>
          <a:ln>
            <a:noFill/>
          </a:ln>
        </p:spPr>
        <p:txBody>
          <a:bodyPr anchorCtr="0" anchor="t" bIns="0" lIns="0" spcFirstLastPara="1" rIns="0" wrap="square" tIns="0">
            <a:spAutoFit/>
          </a:bodyPr>
          <a:lstStyle/>
          <a:p>
            <a:pPr indent="0" lvl="0" marL="0" marR="0" rtl="0" algn="ctr">
              <a:lnSpc>
                <a:spcPct val="124000"/>
              </a:lnSpc>
              <a:spcBef>
                <a:spcPts val="0"/>
              </a:spcBef>
              <a:spcAft>
                <a:spcPts val="0"/>
              </a:spcAft>
              <a:buClr>
                <a:srgbClr val="000000"/>
              </a:buClr>
              <a:buSzPts val="2000"/>
              <a:buFont typeface="Arial"/>
              <a:buNone/>
            </a:pPr>
            <a:r>
              <a:rPr b="0" i="0" lang="en-US" sz="2000" u="none" cap="none" strike="noStrike">
                <a:solidFill>
                  <a:srgbClr val="F5FFE5"/>
                </a:solidFill>
                <a:latin typeface="Lato Black"/>
                <a:ea typeface="Lato Black"/>
                <a:cs typeface="Lato Black"/>
                <a:sym typeface="Lato Black"/>
              </a:rPr>
              <a:t>PATH IMAGE</a:t>
            </a:r>
            <a:endParaRPr b="0" i="0" sz="1400" u="none" cap="none" strike="noStrike">
              <a:solidFill>
                <a:srgbClr val="000000"/>
              </a:solidFill>
              <a:latin typeface="Arial"/>
              <a:ea typeface="Arial"/>
              <a:cs typeface="Arial"/>
              <a:sym typeface="Arial"/>
            </a:endParaRPr>
          </a:p>
        </p:txBody>
      </p:sp>
      <p:sp>
        <p:nvSpPr>
          <p:cNvPr id="146" name="Google Shape;146;p7"/>
          <p:cNvSpPr txBox="1"/>
          <p:nvPr/>
        </p:nvSpPr>
        <p:spPr>
          <a:xfrm>
            <a:off x="7008321" y="3590925"/>
            <a:ext cx="2579611" cy="666115"/>
          </a:xfrm>
          <a:prstGeom prst="rect">
            <a:avLst/>
          </a:prstGeom>
          <a:noFill/>
          <a:ln>
            <a:noFill/>
          </a:ln>
        </p:spPr>
        <p:txBody>
          <a:bodyPr anchorCtr="0" anchor="t" bIns="0" lIns="0" spcFirstLastPara="1" rIns="0" wrap="square" tIns="0">
            <a:spAutoFit/>
          </a:bodyPr>
          <a:lstStyle/>
          <a:p>
            <a:pPr indent="0" lvl="0" marL="0" marR="0" rtl="0" algn="ctr">
              <a:lnSpc>
                <a:spcPct val="124000"/>
              </a:lnSpc>
              <a:spcBef>
                <a:spcPts val="0"/>
              </a:spcBef>
              <a:spcAft>
                <a:spcPts val="0"/>
              </a:spcAft>
              <a:buClr>
                <a:srgbClr val="000000"/>
              </a:buClr>
              <a:buSzPts val="2000"/>
              <a:buFont typeface="Arial"/>
              <a:buNone/>
            </a:pPr>
            <a:r>
              <a:rPr b="0" i="0" lang="en-US" sz="2000" u="none" cap="none" strike="noStrike">
                <a:solidFill>
                  <a:srgbClr val="F5FFE5"/>
                </a:solidFill>
                <a:latin typeface="Lato Black"/>
                <a:ea typeface="Lato Black"/>
                <a:cs typeface="Lato Black"/>
                <a:sym typeface="Lato Black"/>
              </a:rPr>
              <a:t>DATA AUGMENTATION</a:t>
            </a:r>
            <a:endParaRPr b="0" i="0" sz="1400" u="none" cap="none" strike="noStrike">
              <a:solidFill>
                <a:srgbClr val="000000"/>
              </a:solidFill>
              <a:latin typeface="Arial"/>
              <a:ea typeface="Arial"/>
              <a:cs typeface="Arial"/>
              <a:sym typeface="Arial"/>
            </a:endParaRPr>
          </a:p>
        </p:txBody>
      </p:sp>
      <p:sp>
        <p:nvSpPr>
          <p:cNvPr id="147" name="Google Shape;147;p7"/>
          <p:cNvSpPr txBox="1"/>
          <p:nvPr/>
        </p:nvSpPr>
        <p:spPr>
          <a:xfrm>
            <a:off x="7746258" y="5314315"/>
            <a:ext cx="1103737" cy="666115"/>
          </a:xfrm>
          <a:prstGeom prst="rect">
            <a:avLst/>
          </a:prstGeom>
          <a:noFill/>
          <a:ln>
            <a:noFill/>
          </a:ln>
        </p:spPr>
        <p:txBody>
          <a:bodyPr anchorCtr="0" anchor="t" bIns="0" lIns="0" spcFirstLastPara="1" rIns="0" wrap="square" tIns="0">
            <a:spAutoFit/>
          </a:bodyPr>
          <a:lstStyle/>
          <a:p>
            <a:pPr indent="0" lvl="0" marL="0" marR="0" rtl="0" algn="ctr">
              <a:lnSpc>
                <a:spcPct val="124000"/>
              </a:lnSpc>
              <a:spcBef>
                <a:spcPts val="0"/>
              </a:spcBef>
              <a:spcAft>
                <a:spcPts val="0"/>
              </a:spcAft>
              <a:buClr>
                <a:srgbClr val="000000"/>
              </a:buClr>
              <a:buSzPts val="2000"/>
              <a:buFont typeface="Arial"/>
              <a:buNone/>
            </a:pPr>
            <a:r>
              <a:rPr b="0" i="0" lang="en-US" sz="2000" u="none" cap="none" strike="noStrike">
                <a:solidFill>
                  <a:srgbClr val="F5FFE5"/>
                </a:solidFill>
                <a:latin typeface="Lato Black"/>
                <a:ea typeface="Lato Black"/>
                <a:cs typeface="Lato Black"/>
                <a:sym typeface="Lato Black"/>
              </a:rPr>
              <a:t>RESIZE IMAGE</a:t>
            </a:r>
            <a:endParaRPr b="0" i="0" sz="1400" u="none" cap="none" strike="noStrike">
              <a:solidFill>
                <a:srgbClr val="000000"/>
              </a:solidFill>
              <a:latin typeface="Arial"/>
              <a:ea typeface="Arial"/>
              <a:cs typeface="Arial"/>
              <a:sym typeface="Arial"/>
            </a:endParaRPr>
          </a:p>
        </p:txBody>
      </p:sp>
      <p:sp>
        <p:nvSpPr>
          <p:cNvPr id="148" name="Google Shape;148;p7"/>
          <p:cNvSpPr txBox="1"/>
          <p:nvPr/>
        </p:nvSpPr>
        <p:spPr>
          <a:xfrm>
            <a:off x="6823828" y="1541566"/>
            <a:ext cx="2095179" cy="454996"/>
          </a:xfrm>
          <a:prstGeom prst="rect">
            <a:avLst/>
          </a:prstGeom>
          <a:noFill/>
          <a:ln>
            <a:noFill/>
          </a:ln>
        </p:spPr>
        <p:txBody>
          <a:bodyPr anchorCtr="0" anchor="t" bIns="0" lIns="0" spcFirstLastPara="1" rIns="0" wrap="square" tIns="0">
            <a:spAutoFit/>
          </a:bodyPr>
          <a:lstStyle/>
          <a:p>
            <a:pPr indent="0" lvl="0" marL="0" marR="0" rtl="0" algn="l">
              <a:lnSpc>
                <a:spcPct val="123993"/>
              </a:lnSpc>
              <a:spcBef>
                <a:spcPts val="0"/>
              </a:spcBef>
              <a:spcAft>
                <a:spcPts val="0"/>
              </a:spcAft>
              <a:buClr>
                <a:srgbClr val="000000"/>
              </a:buClr>
              <a:buSzPts val="1192"/>
              <a:buFont typeface="Arial"/>
              <a:buNone/>
            </a:pPr>
            <a:r>
              <a:rPr b="1" i="0" lang="en-US" sz="1192" u="none" cap="none" strike="noStrike">
                <a:solidFill>
                  <a:srgbClr val="F5FFE5"/>
                </a:solidFill>
                <a:latin typeface="Lato"/>
                <a:ea typeface="Lato"/>
                <a:cs typeface="Lato"/>
                <a:sym typeface="Lato"/>
              </a:rPr>
              <a:t>*data valid dapat didefinisikan sebagai data test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FE5"/>
        </a:solidFill>
      </p:bgPr>
    </p:bg>
    <p:spTree>
      <p:nvGrpSpPr>
        <p:cNvPr id="152" name="Shape 152"/>
        <p:cNvGrpSpPr/>
        <p:nvPr/>
      </p:nvGrpSpPr>
      <p:grpSpPr>
        <a:xfrm>
          <a:off x="0" y="0"/>
          <a:ext cx="0" cy="0"/>
          <a:chOff x="0" y="0"/>
          <a:chExt cx="0" cy="0"/>
        </a:xfrm>
      </p:grpSpPr>
      <p:pic>
        <p:nvPicPr>
          <p:cNvPr id="153" name="Google Shape;153;p8"/>
          <p:cNvPicPr preferRelativeResize="0"/>
          <p:nvPr/>
        </p:nvPicPr>
        <p:blipFill rotWithShape="1">
          <a:blip r:embed="rId3">
            <a:alphaModFix/>
          </a:blip>
          <a:srcRect b="0" l="0" r="0" t="0"/>
          <a:stretch/>
        </p:blipFill>
        <p:spPr>
          <a:xfrm>
            <a:off x="-389800" y="1720327"/>
            <a:ext cx="10329800" cy="3011000"/>
          </a:xfrm>
          <a:prstGeom prst="rect">
            <a:avLst/>
          </a:prstGeom>
          <a:noFill/>
          <a:ln>
            <a:noFill/>
          </a:ln>
        </p:spPr>
      </p:pic>
      <p:sp>
        <p:nvSpPr>
          <p:cNvPr id="154" name="Google Shape;154;p8"/>
          <p:cNvSpPr txBox="1"/>
          <p:nvPr/>
        </p:nvSpPr>
        <p:spPr>
          <a:xfrm>
            <a:off x="664175" y="1000075"/>
            <a:ext cx="5176200" cy="1668000"/>
          </a:xfrm>
          <a:prstGeom prst="rect">
            <a:avLst/>
          </a:prstGeom>
          <a:noFill/>
          <a:ln>
            <a:noFill/>
          </a:ln>
        </p:spPr>
        <p:txBody>
          <a:bodyPr anchorCtr="0" anchor="t" bIns="0" lIns="0" spcFirstLastPara="1" rIns="0" wrap="square" tIns="0">
            <a:spAutoFit/>
          </a:bodyPr>
          <a:lstStyle/>
          <a:p>
            <a:pPr indent="0" lvl="0" marL="0" marR="0" rtl="0" algn="l">
              <a:lnSpc>
                <a:spcPct val="79982"/>
              </a:lnSpc>
              <a:spcBef>
                <a:spcPts val="0"/>
              </a:spcBef>
              <a:spcAft>
                <a:spcPts val="0"/>
              </a:spcAft>
              <a:buClr>
                <a:srgbClr val="000000"/>
              </a:buClr>
              <a:buSzPts val="4516"/>
              <a:buFont typeface="Arial"/>
              <a:buNone/>
            </a:pPr>
            <a:r>
              <a:rPr b="1" i="0" lang="en-US" sz="4516" u="none" cap="none" strike="noStrike">
                <a:solidFill>
                  <a:srgbClr val="000000"/>
                </a:solidFill>
                <a:latin typeface="Barlow Condensed"/>
                <a:ea typeface="Barlow Condensed"/>
                <a:cs typeface="Barlow Condensed"/>
                <a:sym typeface="Barlow Condensed"/>
              </a:rPr>
              <a:t>MEMBANGUN MODEL CNN</a:t>
            </a:r>
            <a:endParaRPr b="0" i="0" sz="1400" u="none" cap="none" strike="noStrike">
              <a:solidFill>
                <a:srgbClr val="000000"/>
              </a:solidFill>
              <a:latin typeface="Arial"/>
              <a:ea typeface="Arial"/>
              <a:cs typeface="Arial"/>
              <a:sym typeface="Arial"/>
            </a:endParaRPr>
          </a:p>
          <a:p>
            <a:pPr indent="0" lvl="0" marL="0" marR="0" rtl="0" algn="l">
              <a:lnSpc>
                <a:spcPct val="79982"/>
              </a:lnSpc>
              <a:spcBef>
                <a:spcPts val="0"/>
              </a:spcBef>
              <a:spcAft>
                <a:spcPts val="0"/>
              </a:spcAft>
              <a:buClr>
                <a:srgbClr val="000000"/>
              </a:buClr>
              <a:buSzPts val="4516"/>
              <a:buFont typeface="Arial"/>
              <a:buNone/>
            </a:pPr>
            <a:r>
              <a:t/>
            </a:r>
            <a:endParaRPr b="1" i="0" sz="4516" u="none" cap="none" strike="noStrike">
              <a:solidFill>
                <a:srgbClr val="000000"/>
              </a:solidFill>
              <a:latin typeface="Barlow Condensed"/>
              <a:ea typeface="Barlow Condensed"/>
              <a:cs typeface="Barlow Condensed"/>
              <a:sym typeface="Barlow Condensed"/>
            </a:endParaRPr>
          </a:p>
          <a:p>
            <a:pPr indent="0" lvl="0" marL="0" marR="0" rtl="0" algn="l">
              <a:lnSpc>
                <a:spcPct val="79982"/>
              </a:lnSpc>
              <a:spcBef>
                <a:spcPts val="0"/>
              </a:spcBef>
              <a:spcAft>
                <a:spcPts val="0"/>
              </a:spcAft>
              <a:buClr>
                <a:srgbClr val="000000"/>
              </a:buClr>
              <a:buSzPts val="4516"/>
              <a:buFont typeface="Arial"/>
              <a:buNone/>
            </a:pPr>
            <a:r>
              <a:rPr b="1" i="0" lang="en-US" sz="4516" u="none" cap="none" strike="noStrike">
                <a:solidFill>
                  <a:srgbClr val="FEFEFE"/>
                </a:solidFill>
                <a:latin typeface="Barlow Condensed"/>
                <a:ea typeface="Barlow Condensed"/>
                <a:cs typeface="Barlow Condensed"/>
                <a:sym typeface="Barlow Condensed"/>
              </a:rPr>
              <a:t>Bentuk Model Layer </a:t>
            </a:r>
            <a:r>
              <a:rPr b="1" i="0" lang="en-US" sz="4516" u="none" cap="none" strike="noStrike">
                <a:solidFill>
                  <a:srgbClr val="FFFFFF"/>
                </a:solidFill>
                <a:latin typeface="Barlow Condensed"/>
                <a:ea typeface="Barlow Condensed"/>
                <a:cs typeface="Barlow Condensed"/>
                <a:sym typeface="Barlow Condensed"/>
              </a:rPr>
              <a:t>&gt;&gt;&gt;</a:t>
            </a:r>
            <a:endParaRPr b="0" i="0" sz="1400" u="none" cap="none" strike="noStrike">
              <a:solidFill>
                <a:srgbClr val="000000"/>
              </a:solidFill>
              <a:latin typeface="Arial"/>
              <a:ea typeface="Arial"/>
              <a:cs typeface="Arial"/>
              <a:sym typeface="Arial"/>
            </a:endParaRPr>
          </a:p>
        </p:txBody>
      </p:sp>
      <p:sp>
        <p:nvSpPr>
          <p:cNvPr id="155" name="Google Shape;155;p8"/>
          <p:cNvSpPr txBox="1"/>
          <p:nvPr/>
        </p:nvSpPr>
        <p:spPr>
          <a:xfrm>
            <a:off x="664166" y="2985268"/>
            <a:ext cx="4318500" cy="1298400"/>
          </a:xfrm>
          <a:prstGeom prst="rect">
            <a:avLst/>
          </a:prstGeom>
          <a:noFill/>
          <a:ln>
            <a:noFill/>
          </a:ln>
        </p:spPr>
        <p:txBody>
          <a:bodyPr anchorCtr="0" anchor="t" bIns="0" lIns="0" spcFirstLastPara="1" rIns="0" wrap="square" tIns="0">
            <a:spAutoFit/>
          </a:bodyPr>
          <a:lstStyle/>
          <a:p>
            <a:pPr indent="0" lvl="0" marL="0" marR="0" rtl="0" algn="just">
              <a:lnSpc>
                <a:spcPct val="140000"/>
              </a:lnSpc>
              <a:spcBef>
                <a:spcPts val="0"/>
              </a:spcBef>
              <a:spcAft>
                <a:spcPts val="0"/>
              </a:spcAft>
              <a:buClr>
                <a:srgbClr val="000000"/>
              </a:buClr>
              <a:buSzPts val="2220"/>
              <a:buFont typeface="Arial"/>
              <a:buNone/>
            </a:pPr>
            <a:r>
              <a:rPr b="1" i="0" lang="en-US" sz="2220" u="none" cap="none" strike="noStrike">
                <a:solidFill>
                  <a:srgbClr val="FFFFFF"/>
                </a:solidFill>
                <a:latin typeface="Lato"/>
                <a:ea typeface="Lato"/>
                <a:cs typeface="Lato"/>
                <a:sym typeface="Lato"/>
              </a:rPr>
              <a:t>TOTAL PARAMS = 422,434</a:t>
            </a:r>
            <a:endParaRPr b="0" i="0" sz="1400" u="none" cap="none" strike="noStrike">
              <a:solidFill>
                <a:srgbClr val="000000"/>
              </a:solidFill>
              <a:latin typeface="Arial"/>
              <a:ea typeface="Arial"/>
              <a:cs typeface="Arial"/>
              <a:sym typeface="Arial"/>
            </a:endParaRPr>
          </a:p>
          <a:p>
            <a:pPr indent="0" lvl="0" marL="0" marR="0" rtl="0" algn="just">
              <a:lnSpc>
                <a:spcPct val="140000"/>
              </a:lnSpc>
              <a:spcBef>
                <a:spcPts val="0"/>
              </a:spcBef>
              <a:spcAft>
                <a:spcPts val="0"/>
              </a:spcAft>
              <a:buClr>
                <a:srgbClr val="000000"/>
              </a:buClr>
              <a:buSzPts val="2220"/>
              <a:buFont typeface="Arial"/>
              <a:buNone/>
            </a:pPr>
            <a:r>
              <a:rPr b="1" i="0" lang="en-US" sz="2220" u="none" cap="none" strike="noStrike">
                <a:solidFill>
                  <a:srgbClr val="FFFFFF"/>
                </a:solidFill>
                <a:latin typeface="Lato"/>
                <a:ea typeface="Lato"/>
                <a:cs typeface="Lato"/>
                <a:sym typeface="Lato"/>
              </a:rPr>
              <a:t>TRAINABLE PARAMS = </a:t>
            </a:r>
            <a:r>
              <a:rPr b="1" i="0" lang="en-US" sz="2220" u="none" cap="none" strike="noStrike">
                <a:solidFill>
                  <a:schemeClr val="lt1"/>
                </a:solidFill>
                <a:latin typeface="Lato"/>
                <a:ea typeface="Lato"/>
                <a:cs typeface="Lato"/>
                <a:sym typeface="Lato"/>
              </a:rPr>
              <a:t>422,434</a:t>
            </a:r>
            <a:endParaRPr b="0" i="0" sz="1400" u="none" cap="none" strike="noStrike">
              <a:solidFill>
                <a:srgbClr val="000000"/>
              </a:solidFill>
              <a:latin typeface="Arial"/>
              <a:ea typeface="Arial"/>
              <a:cs typeface="Arial"/>
              <a:sym typeface="Arial"/>
            </a:endParaRPr>
          </a:p>
          <a:p>
            <a:pPr indent="0" lvl="0" marL="0" marR="0" rtl="0" algn="just">
              <a:lnSpc>
                <a:spcPct val="140000"/>
              </a:lnSpc>
              <a:spcBef>
                <a:spcPts val="0"/>
              </a:spcBef>
              <a:spcAft>
                <a:spcPts val="0"/>
              </a:spcAft>
              <a:buClr>
                <a:srgbClr val="000000"/>
              </a:buClr>
              <a:buSzPts val="2220"/>
              <a:buFont typeface="Arial"/>
              <a:buNone/>
            </a:pPr>
            <a:r>
              <a:rPr b="1" i="0" lang="en-US" sz="2220" u="none" cap="none" strike="noStrike">
                <a:solidFill>
                  <a:srgbClr val="FFFFFF"/>
                </a:solidFill>
                <a:latin typeface="Lato"/>
                <a:ea typeface="Lato"/>
                <a:cs typeface="Lato"/>
                <a:sym typeface="Lato"/>
              </a:rPr>
              <a:t>NON-TRAINABLE PARAMS = 0</a:t>
            </a:r>
            <a:endParaRPr b="0" i="0" sz="1400" u="none" cap="none" strike="noStrike">
              <a:solidFill>
                <a:srgbClr val="000000"/>
              </a:solidFill>
              <a:latin typeface="Arial"/>
              <a:ea typeface="Arial"/>
              <a:cs typeface="Arial"/>
              <a:sym typeface="Arial"/>
            </a:endParaRPr>
          </a:p>
        </p:txBody>
      </p:sp>
      <p:sp>
        <p:nvSpPr>
          <p:cNvPr id="156" name="Google Shape;156;p8"/>
          <p:cNvSpPr txBox="1"/>
          <p:nvPr/>
        </p:nvSpPr>
        <p:spPr>
          <a:xfrm>
            <a:off x="664166" y="4761224"/>
            <a:ext cx="3425700" cy="695100"/>
          </a:xfrm>
          <a:prstGeom prst="rect">
            <a:avLst/>
          </a:prstGeom>
          <a:noFill/>
          <a:ln>
            <a:noFill/>
          </a:ln>
        </p:spPr>
        <p:txBody>
          <a:bodyPr anchorCtr="0" anchor="t" bIns="0" lIns="0" spcFirstLastPara="1" rIns="0" wrap="square" tIns="0">
            <a:spAutoFit/>
          </a:bodyPr>
          <a:lstStyle/>
          <a:p>
            <a:pPr indent="0" lvl="0" marL="0" marR="0" rtl="0" algn="l">
              <a:lnSpc>
                <a:spcPct val="139991"/>
              </a:lnSpc>
              <a:spcBef>
                <a:spcPts val="0"/>
              </a:spcBef>
              <a:spcAft>
                <a:spcPts val="0"/>
              </a:spcAft>
              <a:buClr>
                <a:srgbClr val="000000"/>
              </a:buClr>
              <a:buSzPts val="4516"/>
              <a:buFont typeface="Arial"/>
              <a:buNone/>
            </a:pPr>
            <a:r>
              <a:rPr b="1" i="0" lang="en-US" sz="4516" u="none" cap="none" strike="noStrike">
                <a:solidFill>
                  <a:srgbClr val="000000"/>
                </a:solidFill>
                <a:latin typeface="Barlow Condensed"/>
                <a:ea typeface="Barlow Condensed"/>
                <a:cs typeface="Barlow Condensed"/>
                <a:sym typeface="Barlow Condensed"/>
              </a:rPr>
              <a:t>TRAINING MODEL</a:t>
            </a:r>
            <a:endParaRPr b="0" i="0" sz="1400" u="none" cap="none" strike="noStrike">
              <a:solidFill>
                <a:srgbClr val="000000"/>
              </a:solidFill>
              <a:latin typeface="Arial"/>
              <a:ea typeface="Arial"/>
              <a:cs typeface="Arial"/>
              <a:sym typeface="Arial"/>
            </a:endParaRPr>
          </a:p>
        </p:txBody>
      </p:sp>
      <p:sp>
        <p:nvSpPr>
          <p:cNvPr id="157" name="Google Shape;157;p8"/>
          <p:cNvSpPr txBox="1"/>
          <p:nvPr/>
        </p:nvSpPr>
        <p:spPr>
          <a:xfrm>
            <a:off x="664176" y="5644175"/>
            <a:ext cx="5428800" cy="978900"/>
          </a:xfrm>
          <a:prstGeom prst="rect">
            <a:avLst/>
          </a:prstGeom>
          <a:noFill/>
          <a:ln>
            <a:noFill/>
          </a:ln>
        </p:spPr>
        <p:txBody>
          <a:bodyPr anchorCtr="0" anchor="t" bIns="0" lIns="0" spcFirstLastPara="1" rIns="0" wrap="square" tIns="0">
            <a:spAutoFit/>
          </a:bodyPr>
          <a:lstStyle/>
          <a:p>
            <a:pPr indent="0" lvl="0" marL="0" marR="0" rtl="0" algn="just">
              <a:lnSpc>
                <a:spcPct val="109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JUMLAH C</a:t>
            </a:r>
            <a:r>
              <a:rPr b="1" lang="en-US" sz="2000">
                <a:latin typeface="Lato"/>
                <a:ea typeface="Lato"/>
                <a:cs typeface="Lato"/>
                <a:sym typeface="Lato"/>
              </a:rPr>
              <a:t>OV </a:t>
            </a:r>
            <a:r>
              <a:rPr b="1" i="0" lang="en-US" sz="2000" u="none" cap="none" strike="noStrike">
                <a:solidFill>
                  <a:srgbClr val="000000"/>
                </a:solidFill>
                <a:latin typeface="Lato"/>
                <a:ea typeface="Lato"/>
                <a:cs typeface="Lato"/>
                <a:sym typeface="Lato"/>
              </a:rPr>
              <a:t>LAYER = 4</a:t>
            </a:r>
            <a:r>
              <a:rPr b="1" lang="en-US" sz="2000">
                <a:latin typeface="Lato"/>
                <a:ea typeface="Lato"/>
                <a:cs typeface="Lato"/>
                <a:sym typeface="Lato"/>
              </a:rPr>
              <a:t> |  HIDDEN = 256,128</a:t>
            </a:r>
            <a:endParaRPr/>
          </a:p>
          <a:p>
            <a:pPr indent="0" lvl="0" marL="0" marR="0" rtl="0" algn="just">
              <a:lnSpc>
                <a:spcPct val="109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JUMLAH EPOCHS = 10</a:t>
            </a:r>
            <a:endParaRPr b="0" i="0" sz="1400" u="none" cap="none" strike="noStrike">
              <a:solidFill>
                <a:srgbClr val="000000"/>
              </a:solidFill>
              <a:latin typeface="Arial"/>
              <a:ea typeface="Arial"/>
              <a:cs typeface="Arial"/>
              <a:sym typeface="Arial"/>
            </a:endParaRPr>
          </a:p>
          <a:p>
            <a:pPr indent="0" lvl="0" marL="0" marR="0" rtl="0" algn="just">
              <a:lnSpc>
                <a:spcPct val="109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RUNTIME TRAINING MODEL = 1864.94 S</a:t>
            </a:r>
            <a:endParaRPr b="0" i="0" sz="1400" u="none" cap="none" strike="noStrike">
              <a:solidFill>
                <a:srgbClr val="000000"/>
              </a:solidFill>
              <a:latin typeface="Arial"/>
              <a:ea typeface="Arial"/>
              <a:cs typeface="Arial"/>
              <a:sym typeface="Arial"/>
            </a:endParaRPr>
          </a:p>
        </p:txBody>
      </p:sp>
      <p:pic>
        <p:nvPicPr>
          <p:cNvPr id="158" name="Google Shape;158;p8"/>
          <p:cNvPicPr preferRelativeResize="0"/>
          <p:nvPr/>
        </p:nvPicPr>
        <p:blipFill rotWithShape="1">
          <a:blip r:embed="rId4">
            <a:alphaModFix/>
          </a:blip>
          <a:srcRect b="0" l="0" r="0" t="0"/>
          <a:stretch/>
        </p:blipFill>
        <p:spPr>
          <a:xfrm>
            <a:off x="6226358" y="0"/>
            <a:ext cx="2771934" cy="731520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5FFE5"/>
        </a:solidFill>
      </p:bgPr>
    </p:bg>
    <p:spTree>
      <p:nvGrpSpPr>
        <p:cNvPr id="162" name="Shape 162"/>
        <p:cNvGrpSpPr/>
        <p:nvPr/>
      </p:nvGrpSpPr>
      <p:grpSpPr>
        <a:xfrm>
          <a:off x="0" y="0"/>
          <a:ext cx="0" cy="0"/>
          <a:chOff x="0" y="0"/>
          <a:chExt cx="0" cy="0"/>
        </a:xfrm>
      </p:grpSpPr>
      <p:pic>
        <p:nvPicPr>
          <p:cNvPr id="163" name="Google Shape;163;p23"/>
          <p:cNvPicPr preferRelativeResize="0"/>
          <p:nvPr/>
        </p:nvPicPr>
        <p:blipFill rotWithShape="1">
          <a:blip r:embed="rId3">
            <a:alphaModFix/>
          </a:blip>
          <a:srcRect b="0" l="0" r="0" t="0"/>
          <a:stretch/>
        </p:blipFill>
        <p:spPr>
          <a:xfrm>
            <a:off x="-288102" y="1381551"/>
            <a:ext cx="10329800" cy="3011000"/>
          </a:xfrm>
          <a:prstGeom prst="rect">
            <a:avLst/>
          </a:prstGeom>
          <a:noFill/>
          <a:ln>
            <a:noFill/>
          </a:ln>
        </p:spPr>
      </p:pic>
      <p:sp>
        <p:nvSpPr>
          <p:cNvPr id="164" name="Google Shape;164;p23"/>
          <p:cNvSpPr txBox="1"/>
          <p:nvPr/>
        </p:nvSpPr>
        <p:spPr>
          <a:xfrm>
            <a:off x="664174" y="482488"/>
            <a:ext cx="8152022" cy="555921"/>
          </a:xfrm>
          <a:prstGeom prst="rect">
            <a:avLst/>
          </a:prstGeom>
          <a:noFill/>
          <a:ln>
            <a:noFill/>
          </a:ln>
        </p:spPr>
        <p:txBody>
          <a:bodyPr anchorCtr="0" anchor="t" bIns="0" lIns="0" spcFirstLastPara="1" rIns="0" wrap="square" tIns="0">
            <a:spAutoFit/>
          </a:bodyPr>
          <a:lstStyle/>
          <a:p>
            <a:pPr indent="0" lvl="0" marL="0" marR="0" rtl="0" algn="l">
              <a:lnSpc>
                <a:spcPct val="79982"/>
              </a:lnSpc>
              <a:spcBef>
                <a:spcPts val="0"/>
              </a:spcBef>
              <a:spcAft>
                <a:spcPts val="0"/>
              </a:spcAft>
              <a:buClr>
                <a:srgbClr val="000000"/>
              </a:buClr>
              <a:buSzPts val="4516"/>
              <a:buFont typeface="Arial"/>
              <a:buNone/>
            </a:pPr>
            <a:r>
              <a:rPr b="1" i="0" lang="en-US" sz="4516" u="none" cap="none" strike="noStrike">
                <a:solidFill>
                  <a:srgbClr val="000000"/>
                </a:solidFill>
                <a:latin typeface="Barlow Condensed"/>
                <a:ea typeface="Barlow Condensed"/>
                <a:cs typeface="Barlow Condensed"/>
                <a:sym typeface="Barlow Condensed"/>
              </a:rPr>
              <a:t>Visualisasi Model Train dan Model Loss</a:t>
            </a:r>
            <a:endParaRPr b="0" i="0" sz="1400" u="none" cap="none" strike="noStrike">
              <a:solidFill>
                <a:srgbClr val="000000"/>
              </a:solidFill>
              <a:latin typeface="Arial"/>
              <a:ea typeface="Arial"/>
              <a:cs typeface="Arial"/>
              <a:sym typeface="Arial"/>
            </a:endParaRPr>
          </a:p>
        </p:txBody>
      </p:sp>
      <p:pic>
        <p:nvPicPr>
          <p:cNvPr id="165" name="Google Shape;165;p23"/>
          <p:cNvPicPr preferRelativeResize="0"/>
          <p:nvPr/>
        </p:nvPicPr>
        <p:blipFill rotWithShape="1">
          <a:blip r:embed="rId4">
            <a:alphaModFix/>
          </a:blip>
          <a:srcRect b="0" l="0" r="0" t="0"/>
          <a:stretch/>
        </p:blipFill>
        <p:spPr>
          <a:xfrm>
            <a:off x="290881" y="1389299"/>
            <a:ext cx="9171833" cy="3011000"/>
          </a:xfrm>
          <a:prstGeom prst="rect">
            <a:avLst/>
          </a:prstGeom>
          <a:noFill/>
          <a:ln>
            <a:noFill/>
          </a:ln>
        </p:spPr>
      </p:pic>
      <p:sp>
        <p:nvSpPr>
          <p:cNvPr id="166" name="Google Shape;166;p23"/>
          <p:cNvSpPr txBox="1"/>
          <p:nvPr/>
        </p:nvSpPr>
        <p:spPr>
          <a:xfrm>
            <a:off x="664174" y="4744108"/>
            <a:ext cx="2838151" cy="2012859"/>
          </a:xfrm>
          <a:prstGeom prst="rect">
            <a:avLst/>
          </a:prstGeom>
          <a:noFill/>
          <a:ln>
            <a:noFill/>
          </a:ln>
        </p:spPr>
        <p:txBody>
          <a:bodyPr anchorCtr="0" anchor="t" bIns="0" lIns="0" spcFirstLastPara="1" rIns="0" wrap="square" tIns="0">
            <a:spAutoFit/>
          </a:bodyPr>
          <a:lstStyle/>
          <a:p>
            <a:pPr indent="0" lvl="0" marL="0" marR="0" rtl="0" algn="just">
              <a:lnSpc>
                <a:spcPct val="109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Secara Perhitungan =</a:t>
            </a:r>
            <a:endParaRPr/>
          </a:p>
          <a:p>
            <a:pPr indent="0" lvl="0" marL="0" marR="0" rtl="0" algn="just">
              <a:lnSpc>
                <a:spcPct val="109000"/>
              </a:lnSpc>
              <a:spcBef>
                <a:spcPts val="0"/>
              </a:spcBef>
              <a:spcAft>
                <a:spcPts val="0"/>
              </a:spcAft>
              <a:buClr>
                <a:srgbClr val="000000"/>
              </a:buClr>
              <a:buSzPts val="2000"/>
              <a:buFont typeface="Arial"/>
              <a:buNone/>
            </a:pPr>
            <a:r>
              <a:t/>
            </a:r>
            <a:endParaRPr b="1" i="0" sz="2000" u="none" cap="none" strike="noStrike">
              <a:solidFill>
                <a:srgbClr val="000000"/>
              </a:solidFill>
              <a:latin typeface="Lato"/>
              <a:ea typeface="Lato"/>
              <a:cs typeface="Lato"/>
              <a:sym typeface="Lato"/>
            </a:endParaRPr>
          </a:p>
          <a:p>
            <a:pPr indent="0" lvl="0" marL="0" marR="0" rtl="0" algn="just">
              <a:lnSpc>
                <a:spcPct val="109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Train Accuracy = 0,590</a:t>
            </a:r>
            <a:endParaRPr/>
          </a:p>
          <a:p>
            <a:pPr indent="0" lvl="0" marL="0" marR="0" rtl="0" algn="just">
              <a:lnSpc>
                <a:spcPct val="109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Train Loss = 0,584</a:t>
            </a:r>
            <a:endParaRPr/>
          </a:p>
          <a:p>
            <a:pPr indent="0" lvl="0" marL="0" marR="0" rtl="0" algn="just">
              <a:lnSpc>
                <a:spcPct val="109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Test Accuracy = 0,589</a:t>
            </a:r>
            <a:endParaRPr/>
          </a:p>
          <a:p>
            <a:pPr indent="0" lvl="0" marL="0" marR="0" rtl="0" algn="just">
              <a:lnSpc>
                <a:spcPct val="109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Test Loss = 0,593</a:t>
            </a:r>
            <a:endParaRPr b="0" i="0" sz="1400" u="none" cap="none" strike="noStrike">
              <a:solidFill>
                <a:srgbClr val="000000"/>
              </a:solidFill>
              <a:latin typeface="Arial"/>
              <a:ea typeface="Arial"/>
              <a:cs typeface="Arial"/>
              <a:sym typeface="Arial"/>
            </a:endParaRPr>
          </a:p>
        </p:txBody>
      </p:sp>
      <p:sp>
        <p:nvSpPr>
          <p:cNvPr id="167" name="Google Shape;167;p23"/>
          <p:cNvSpPr txBox="1"/>
          <p:nvPr/>
        </p:nvSpPr>
        <p:spPr>
          <a:xfrm>
            <a:off x="4318495" y="4744108"/>
            <a:ext cx="5144219" cy="2012859"/>
          </a:xfrm>
          <a:prstGeom prst="rect">
            <a:avLst/>
          </a:prstGeom>
          <a:noFill/>
          <a:ln>
            <a:noFill/>
          </a:ln>
        </p:spPr>
        <p:txBody>
          <a:bodyPr anchorCtr="0" anchor="t" bIns="0" lIns="0" spcFirstLastPara="1" rIns="0" wrap="square" tIns="0">
            <a:spAutoFit/>
          </a:bodyPr>
          <a:lstStyle/>
          <a:p>
            <a:pPr indent="0" lvl="0" marL="0" marR="0" rtl="0" algn="just">
              <a:lnSpc>
                <a:spcPct val="109000"/>
              </a:lnSpc>
              <a:spcBef>
                <a:spcPts val="0"/>
              </a:spcBef>
              <a:spcAft>
                <a:spcPts val="0"/>
              </a:spcAft>
              <a:buClr>
                <a:srgbClr val="000000"/>
              </a:buClr>
              <a:buSzPts val="2000"/>
              <a:buFont typeface="Arial"/>
              <a:buNone/>
            </a:pPr>
            <a:r>
              <a:rPr b="1" i="0" lang="en-US" sz="2000" u="none" cap="none" strike="noStrike">
                <a:solidFill>
                  <a:srgbClr val="000000"/>
                </a:solidFill>
                <a:latin typeface="Lato"/>
                <a:ea typeface="Lato"/>
                <a:cs typeface="Lato"/>
                <a:sym typeface="Lato"/>
              </a:rPr>
              <a:t>Insight =</a:t>
            </a:r>
            <a:endParaRPr/>
          </a:p>
          <a:p>
            <a:pPr indent="0" lvl="0" marL="0" marR="0" rtl="0" algn="just">
              <a:lnSpc>
                <a:spcPct val="109000"/>
              </a:lnSpc>
              <a:spcBef>
                <a:spcPts val="0"/>
              </a:spcBef>
              <a:spcAft>
                <a:spcPts val="0"/>
              </a:spcAft>
              <a:buClr>
                <a:srgbClr val="000000"/>
              </a:buClr>
              <a:buSzPts val="2000"/>
              <a:buFont typeface="Arial"/>
              <a:buNone/>
            </a:pPr>
            <a:r>
              <a:t/>
            </a:r>
            <a:endParaRPr b="1" i="0" sz="2000" u="none" cap="none" strike="noStrike">
              <a:solidFill>
                <a:srgbClr val="000000"/>
              </a:solidFill>
              <a:latin typeface="Lato"/>
              <a:ea typeface="Lato"/>
              <a:cs typeface="Lato"/>
              <a:sym typeface="Lato"/>
            </a:endParaRPr>
          </a:p>
          <a:p>
            <a:pPr indent="-342900" lvl="0" marL="342900" marR="0" rtl="0" algn="l">
              <a:lnSpc>
                <a:spcPct val="109000"/>
              </a:lnSpc>
              <a:spcBef>
                <a:spcPts val="0"/>
              </a:spcBef>
              <a:spcAft>
                <a:spcPts val="0"/>
              </a:spcAft>
              <a:buClr>
                <a:srgbClr val="000000"/>
              </a:buClr>
              <a:buSzPts val="2000"/>
              <a:buFont typeface="Arial"/>
              <a:buChar char="•"/>
            </a:pPr>
            <a:r>
              <a:rPr b="1" i="0" lang="en-US" sz="2000" u="none" cap="none" strike="noStrike">
                <a:solidFill>
                  <a:srgbClr val="000000"/>
                </a:solidFill>
                <a:latin typeface="Lato"/>
                <a:ea typeface="Lato"/>
                <a:cs typeface="Lato"/>
                <a:sym typeface="Lato"/>
              </a:rPr>
              <a:t>Tidak terdapat peningkatan nilai akurasi dari epoch (2) hingga epoch (10)</a:t>
            </a:r>
            <a:endParaRPr/>
          </a:p>
          <a:p>
            <a:pPr indent="-342900" lvl="0" marL="342900" marR="0" rtl="0" algn="l">
              <a:lnSpc>
                <a:spcPct val="109000"/>
              </a:lnSpc>
              <a:spcBef>
                <a:spcPts val="0"/>
              </a:spcBef>
              <a:spcAft>
                <a:spcPts val="0"/>
              </a:spcAft>
              <a:buClr>
                <a:srgbClr val="000000"/>
              </a:buClr>
              <a:buSzPts val="2000"/>
              <a:buFont typeface="Arial"/>
              <a:buChar char="•"/>
            </a:pPr>
            <a:r>
              <a:rPr b="1" i="0" lang="en-US" sz="2000" u="none" cap="none" strike="noStrike">
                <a:solidFill>
                  <a:srgbClr val="000000"/>
                </a:solidFill>
                <a:latin typeface="Lato"/>
                <a:ea typeface="Lato"/>
                <a:cs typeface="Lato"/>
                <a:sym typeface="Lato"/>
              </a:rPr>
              <a:t>Penurunan nilai loss data test stabil</a:t>
            </a:r>
            <a:endParaRPr b="1" i="0" sz="2000" u="none" cap="none" strike="noStrike">
              <a:solidFill>
                <a:srgbClr val="000000"/>
              </a:solidFill>
              <a:latin typeface="Lato"/>
              <a:ea typeface="Lato"/>
              <a:cs typeface="Lato"/>
              <a:sym typeface="Lato"/>
            </a:endParaRPr>
          </a:p>
          <a:p>
            <a:pPr indent="-342900" lvl="0" marL="342900" marR="0" rtl="0" algn="l">
              <a:lnSpc>
                <a:spcPct val="109000"/>
              </a:lnSpc>
              <a:spcBef>
                <a:spcPts val="0"/>
              </a:spcBef>
              <a:spcAft>
                <a:spcPts val="0"/>
              </a:spcAft>
              <a:buClr>
                <a:srgbClr val="000000"/>
              </a:buClr>
              <a:buSzPts val="2000"/>
              <a:buFont typeface="Arial"/>
              <a:buChar char="•"/>
            </a:pPr>
            <a:r>
              <a:rPr b="1" i="0" lang="en-US" sz="2000" u="none" cap="none" strike="noStrike">
                <a:solidFill>
                  <a:srgbClr val="000000"/>
                </a:solidFill>
                <a:latin typeface="Lato"/>
                <a:ea typeface="Lato"/>
                <a:cs typeface="Lato"/>
                <a:sym typeface="Lato"/>
              </a:rPr>
              <a:t>Penurunan nilai loss data train tidak stabil</a:t>
            </a:r>
            <a:endParaRPr b="1" i="0" sz="2000" u="none" cap="none" strike="noStrike">
              <a:solidFill>
                <a:srgbClr val="000000"/>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